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3"/>
    <p:sldMasterId id="2147483648" r:id="rId14"/>
  </p:sldMasterIdLst>
  <p:notesMasterIdLst>
    <p:notesMasterId r:id="rId32"/>
  </p:notesMasterIdLst>
  <p:handoutMasterIdLst>
    <p:handoutMasterId r:id="rId33"/>
  </p:handoutMasterIdLst>
  <p:sldIdLst>
    <p:sldId id="286" r:id="rId15"/>
    <p:sldId id="275" r:id="rId16"/>
    <p:sldId id="281" r:id="rId17"/>
    <p:sldId id="280" r:id="rId18"/>
    <p:sldId id="283" r:id="rId19"/>
    <p:sldId id="285" r:id="rId20"/>
    <p:sldId id="284" r:id="rId21"/>
    <p:sldId id="256" r:id="rId22"/>
    <p:sldId id="264" r:id="rId23"/>
    <p:sldId id="271" r:id="rId24"/>
    <p:sldId id="272" r:id="rId25"/>
    <p:sldId id="270" r:id="rId26"/>
    <p:sldId id="267" r:id="rId27"/>
    <p:sldId id="273" r:id="rId28"/>
    <p:sldId id="274" r:id="rId29"/>
    <p:sldId id="269" r:id="rId30"/>
    <p:sldId id="287" r:id="rId31"/>
  </p:sldIdLst>
  <p:sldSz cx="9144000" cy="5715000" type="screen16x10"/>
  <p:notesSz cx="6858000" cy="9144000"/>
  <p:defaultTextStyle>
    <a:defPPr lvl="0">
      <a:defRPr lang="nl-NL"/>
    </a:defPPr>
    <a:lvl1pPr marL="0" lvl="1" algn="l" defTabSz="713232" rtl="0" eaLnBrk="1" latinLnBrk="0" hangingPunct="1">
      <a:defRPr sz="1404" kern="1200">
        <a:solidFill>
          <a:schemeClr val="tx1"/>
        </a:solidFill>
        <a:latin typeface="+mn-lt"/>
        <a:ea typeface="+mn-ea"/>
        <a:cs typeface="+mn-cs"/>
      </a:defRPr>
    </a:lvl1pPr>
    <a:lvl2pPr marL="356616" lvl="2" algn="l" defTabSz="713232" rtl="0" eaLnBrk="1" latinLnBrk="0" hangingPunct="1">
      <a:defRPr sz="1404" kern="1200">
        <a:solidFill>
          <a:schemeClr val="tx1"/>
        </a:solidFill>
        <a:latin typeface="+mn-lt"/>
        <a:ea typeface="+mn-ea"/>
        <a:cs typeface="+mn-cs"/>
      </a:defRPr>
    </a:lvl2pPr>
    <a:lvl3pPr marL="713232" lvl="3" algn="l" defTabSz="713232" rtl="0" eaLnBrk="1" latinLnBrk="0" hangingPunct="1">
      <a:defRPr sz="1404" kern="1200">
        <a:solidFill>
          <a:schemeClr val="tx1"/>
        </a:solidFill>
        <a:latin typeface="+mn-lt"/>
        <a:ea typeface="+mn-ea"/>
        <a:cs typeface="+mn-cs"/>
      </a:defRPr>
    </a:lvl3pPr>
    <a:lvl4pPr marL="1069848" lvl="4"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74592" autoAdjust="0"/>
  </p:normalViewPr>
  <p:slideViewPr>
    <p:cSldViewPr snapToGrid="0">
      <p:cViewPr>
        <p:scale>
          <a:sx n="63" d="100"/>
          <a:sy n="63" d="100"/>
        </p:scale>
        <p:origin x="295" y="24"/>
      </p:cViewPr>
      <p:guideLst/>
    </p:cSldViewPr>
  </p:slid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Master" Target="slideMasters/slideMaster1.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heme" Target="theme/theme1.xml"/><Relationship Id="rId10" Type="http://schemas.openxmlformats.org/officeDocument/2006/relationships/customXml" Target="../customXml/item10.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Master" Target="slideMasters/slideMaster2.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gray">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Date Placeholder 2"/>
          <p:cNvSpPr>
            <a:spLocks noGrp="1"/>
          </p:cNvSpPr>
          <p:nvPr>
            <p:ph type="dt" sz="quarter" idx="1"/>
          </p:nvPr>
        </p:nvSpPr>
        <p:spPr bwMode="gray">
          <a:xfrm>
            <a:off x="3884613" y="0"/>
            <a:ext cx="2971800" cy="458788"/>
          </a:xfrm>
          <a:prstGeom prst="rect">
            <a:avLst/>
          </a:prstGeom>
        </p:spPr>
        <p:txBody>
          <a:bodyPr vert="horz" lIns="91440" tIns="45720" rIns="91440" bIns="45720" rtlCol="0"/>
          <a:lstStyle>
            <a:lvl1pPr algn="r">
              <a:defRPr sz="1200"/>
            </a:lvl1pPr>
          </a:lstStyle>
          <a:p>
            <a:fld id="{9C19B8B2-E502-4346-A2C4-B5D7B3866A47}" type="datetimeFigureOut">
              <a:rPr lang="nl-NL" smtClean="0"/>
              <a:t>5-6-2023</a:t>
            </a:fld>
            <a:endParaRPr lang="nl-NL" dirty="0"/>
          </a:p>
        </p:txBody>
      </p:sp>
      <p:sp>
        <p:nvSpPr>
          <p:cNvPr id="4" name="Footer Placeholder 3"/>
          <p:cNvSpPr>
            <a:spLocks noGrp="1"/>
          </p:cNvSpPr>
          <p:nvPr>
            <p:ph type="ftr" sz="quarter" idx="2"/>
          </p:nvPr>
        </p:nvSpPr>
        <p:spPr bwMode="gray">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bwMode="gray">
          <a:xfrm>
            <a:off x="3884613" y="8685213"/>
            <a:ext cx="2971800" cy="458787"/>
          </a:xfrm>
          <a:prstGeom prst="rect">
            <a:avLst/>
          </a:prstGeom>
        </p:spPr>
        <p:txBody>
          <a:bodyPr vert="horz" lIns="91440" tIns="45720" rIns="91440" bIns="45720" rtlCol="0" anchor="b"/>
          <a:lstStyle>
            <a:lvl1pPr algn="r">
              <a:defRPr sz="1200"/>
            </a:lvl1pPr>
          </a:lstStyle>
          <a:p>
            <a:fld id="{C89DEE86-6240-4C91-9195-1DD56CA6AE1F}" type="slidenum">
              <a:rPr lang="nl-NL" smtClean="0"/>
              <a:t>‹nr.›</a:t>
            </a:fld>
            <a:endParaRPr lang="nl-NL"/>
          </a:p>
        </p:txBody>
      </p:sp>
    </p:spTree>
    <p:extLst>
      <p:ext uri="{BB962C8B-B14F-4D97-AF65-F5344CB8AC3E}">
        <p14:creationId xmlns:p14="http://schemas.microsoft.com/office/powerpoint/2010/main" val="2629038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gray">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Date Placeholder 2"/>
          <p:cNvSpPr>
            <a:spLocks noGrp="1"/>
          </p:cNvSpPr>
          <p:nvPr>
            <p:ph type="dt" idx="1"/>
          </p:nvPr>
        </p:nvSpPr>
        <p:spPr bwMode="gray">
          <a:xfrm>
            <a:off x="3884613" y="0"/>
            <a:ext cx="2971800" cy="458788"/>
          </a:xfrm>
          <a:prstGeom prst="rect">
            <a:avLst/>
          </a:prstGeom>
        </p:spPr>
        <p:txBody>
          <a:bodyPr vert="horz" lIns="91440" tIns="45720" rIns="91440" bIns="45720" rtlCol="0"/>
          <a:lstStyle>
            <a:lvl1pPr algn="r">
              <a:defRPr sz="1200"/>
            </a:lvl1pPr>
          </a:lstStyle>
          <a:p>
            <a:fld id="{FE723DA9-8EEA-4442-AD04-D20FEB943E53}" type="datetimeFigureOut">
              <a:rPr lang="nl-NL" smtClean="0"/>
              <a:t>5-6-2023</a:t>
            </a:fld>
            <a:endParaRPr lang="nl-NL" dirty="0"/>
          </a:p>
        </p:txBody>
      </p:sp>
      <p:sp>
        <p:nvSpPr>
          <p:cNvPr id="4" name="Slide Image Placeholder 3"/>
          <p:cNvSpPr>
            <a:spLocks noGrp="1" noRot="1" noChangeAspect="1"/>
          </p:cNvSpPr>
          <p:nvPr>
            <p:ph type="sldImg" idx="2"/>
          </p:nvPr>
        </p:nvSpPr>
        <p:spPr bwMode="gray">
          <a:xfrm>
            <a:off x="960438" y="1143000"/>
            <a:ext cx="4937125"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bwMode="gray">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Footer Placeholder 5"/>
          <p:cNvSpPr>
            <a:spLocks noGrp="1"/>
          </p:cNvSpPr>
          <p:nvPr>
            <p:ph type="ftr" sz="quarter" idx="4"/>
          </p:nvPr>
        </p:nvSpPr>
        <p:spPr bwMode="gray">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bwMode="gray">
          <a:xfrm>
            <a:off x="3884613" y="8685213"/>
            <a:ext cx="2971800" cy="458787"/>
          </a:xfrm>
          <a:prstGeom prst="rect">
            <a:avLst/>
          </a:prstGeom>
        </p:spPr>
        <p:txBody>
          <a:bodyPr vert="horz" lIns="91440" tIns="45720" rIns="91440" bIns="45720" rtlCol="0" anchor="b"/>
          <a:lstStyle>
            <a:lvl1pPr algn="r">
              <a:defRPr sz="1200"/>
            </a:lvl1pPr>
          </a:lstStyle>
          <a:p>
            <a:fld id="{DBFFFD2D-E339-48D0-8E51-8C7BC4E3C46A}" type="slidenum">
              <a:rPr lang="nl-NL" smtClean="0"/>
              <a:t>‹nr.›</a:t>
            </a:fld>
            <a:endParaRPr lang="nl-NL"/>
          </a:p>
        </p:txBody>
      </p:sp>
    </p:spTree>
    <p:extLst>
      <p:ext uri="{BB962C8B-B14F-4D97-AF65-F5344CB8AC3E}">
        <p14:creationId xmlns:p14="http://schemas.microsoft.com/office/powerpoint/2010/main" val="1228492991"/>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Eva, kun jij hier een plaatje in plakken wat jouw deel laat zien </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a:t>
            </a:fld>
            <a:endParaRPr lang="nl-NL"/>
          </a:p>
        </p:txBody>
      </p:sp>
    </p:spTree>
    <p:extLst>
      <p:ext uri="{BB962C8B-B14F-4D97-AF65-F5344CB8AC3E}">
        <p14:creationId xmlns:p14="http://schemas.microsoft.com/office/powerpoint/2010/main" val="1896588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Met ouders:</a:t>
            </a:r>
          </a:p>
          <a:p>
            <a:pPr marL="171450" indent="-171450">
              <a:buFontTx/>
              <a:buChar char="-"/>
            </a:pPr>
            <a:r>
              <a:rPr lang="nl-NL" dirty="0"/>
              <a:t>Ouderbegeleiding, </a:t>
            </a:r>
            <a:r>
              <a:rPr lang="nl-NL" dirty="0" err="1"/>
              <a:t>psycho</a:t>
            </a:r>
            <a:r>
              <a:rPr lang="nl-NL" dirty="0"/>
              <a:t>-educatie, maar ook betrekken in: snappen we het kind voldoende?</a:t>
            </a:r>
          </a:p>
          <a:p>
            <a:pPr marL="171450" indent="-171450">
              <a:buFontTx/>
              <a:buChar char="-"/>
            </a:pPr>
            <a:r>
              <a:rPr lang="nl-NL" dirty="0"/>
              <a:t>Wat geleerd: de toestemming van ouders om bij ons te mogen zijn is het állerbelangrijkste: zowel voor kinderen om te aarden, maar óók voor medewerkers om te mogen leren, experimenteren en samenwerking op te zoeken op momenten dat het moeilijk is. </a:t>
            </a:r>
          </a:p>
          <a:p>
            <a:pPr marL="171450" indent="-171450">
              <a:buFontTx/>
              <a:buChar char="-"/>
            </a:pPr>
            <a:endParaRPr lang="nl-NL" dirty="0"/>
          </a:p>
          <a:p>
            <a:pPr marL="0" indent="0">
              <a:buFontTx/>
              <a:buNone/>
            </a:pPr>
            <a:r>
              <a:rPr lang="nl-NL" dirty="0"/>
              <a:t>School:</a:t>
            </a:r>
          </a:p>
          <a:p>
            <a:pPr marL="171450" indent="-171450">
              <a:buFontTx/>
              <a:buChar char="-"/>
            </a:pPr>
            <a:r>
              <a:rPr lang="nl-NL" dirty="0"/>
              <a:t>Regelmatig evalueren is belangrijk: soms zijn stapjes wel zichtbaar op school en niet op de KWV of andersom. </a:t>
            </a:r>
          </a:p>
          <a:p>
            <a:pPr marL="171450" indent="-171450">
              <a:buFontTx/>
              <a:buChar char="-"/>
            </a:pPr>
            <a:r>
              <a:rPr lang="nl-NL" dirty="0"/>
              <a:t>Delen van succeservaringen, maar ook vooral van moeilijkheden; een brede context helpt om gezamenlijk te leren. </a:t>
            </a:r>
          </a:p>
          <a:p>
            <a:pPr marL="0" indent="0">
              <a:buFontTx/>
              <a:buNone/>
            </a:pPr>
            <a:endParaRPr lang="nl-NL" dirty="0"/>
          </a:p>
          <a:p>
            <a:pPr marL="0" indent="0">
              <a:buFontTx/>
              <a:buNone/>
            </a:pPr>
            <a:r>
              <a:rPr lang="nl-NL" dirty="0"/>
              <a:t>Anderen:</a:t>
            </a:r>
          </a:p>
          <a:p>
            <a:pPr marL="0" indent="0">
              <a:buFontTx/>
              <a:buNone/>
            </a:pPr>
            <a:r>
              <a:rPr lang="nl-NL" dirty="0"/>
              <a:t>- Bijv. intervisie met andere </a:t>
            </a:r>
            <a:r>
              <a:rPr lang="nl-NL" dirty="0" err="1"/>
              <a:t>KWVs</a:t>
            </a:r>
            <a:r>
              <a:rPr lang="nl-NL" dirty="0"/>
              <a:t> van andere organisaties, op meerdere niveaus (zowel LG, GW als </a:t>
            </a:r>
            <a:r>
              <a:rPr lang="nl-NL" dirty="0" err="1"/>
              <a:t>grl</a:t>
            </a:r>
            <a:r>
              <a:rPr lang="nl-NL" dirty="0"/>
              <a:t>). Doel: ervaringen uitwisselen, leren met elkaar. Gezamenlijk vraagstukken aanpakken </a:t>
            </a:r>
            <a:r>
              <a:rPr lang="nl-NL" dirty="0" err="1"/>
              <a:t>ipv</a:t>
            </a:r>
            <a:r>
              <a:rPr lang="nl-NL" dirty="0"/>
              <a:t> allemaal individueel. </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14</a:t>
            </a:fld>
            <a:endParaRPr lang="nl-NL"/>
          </a:p>
        </p:txBody>
      </p:sp>
    </p:spTree>
    <p:extLst>
      <p:ext uri="{BB962C8B-B14F-4D97-AF65-F5344CB8AC3E}">
        <p14:creationId xmlns:p14="http://schemas.microsoft.com/office/powerpoint/2010/main" val="1728586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gesprek:</a:t>
            </a:r>
          </a:p>
          <a:p>
            <a:pPr marL="171450" indent="-171450">
              <a:buFontTx/>
              <a:buChar char="-"/>
            </a:pPr>
            <a:r>
              <a:rPr lang="nl-NL" dirty="0"/>
              <a:t>Het gaat dus steeds minder over de vorm, maar de norm. Dus: waarom doen we iets wel of niet? Hoe draagt dit bij aan de ontwikkeling van het kind? Wat leren wij hieruit?</a:t>
            </a:r>
          </a:p>
          <a:p>
            <a:pPr marL="0" indent="0">
              <a:buFontTx/>
              <a:buNone/>
            </a:pPr>
            <a:endParaRPr lang="nl-NL" dirty="0"/>
          </a:p>
          <a:p>
            <a:pPr marL="0" indent="0">
              <a:buFontTx/>
              <a:buNone/>
            </a:pPr>
            <a:r>
              <a:rPr lang="nl-NL" dirty="0"/>
              <a:t>Drijfveren: niet alleen de kinderen écht goed snappen, maar ook elkaar. Zodat je samen kunt werken </a:t>
            </a:r>
            <a:r>
              <a:rPr lang="nl-NL" dirty="0" err="1"/>
              <a:t>ipv</a:t>
            </a:r>
            <a:r>
              <a:rPr lang="nl-NL" dirty="0"/>
              <a:t> tegenwerken. </a:t>
            </a:r>
          </a:p>
          <a:p>
            <a:endParaRPr lang="nl-NL" dirty="0"/>
          </a:p>
          <a:p>
            <a:r>
              <a:rPr lang="nl-NL" dirty="0"/>
              <a:t>Risico’s in context:</a:t>
            </a:r>
          </a:p>
          <a:p>
            <a:pPr marL="171450" indent="-171450">
              <a:buFontTx/>
              <a:buChar char="-"/>
            </a:pPr>
            <a:r>
              <a:rPr lang="nl-NL" dirty="0"/>
              <a:t>Proberen het echt samen met bijv. school te doen. VB: kind loopt structureel weg, is onderdeel van coping : hier gezamenlijk met school beleid op maken. Vergt afstemming, maar ook lef. </a:t>
            </a:r>
          </a:p>
          <a:p>
            <a:pPr marL="171450" indent="-171450">
              <a:buFontTx/>
              <a:buChar char="-"/>
            </a:pPr>
            <a:r>
              <a:rPr lang="nl-NL" dirty="0"/>
              <a:t>Maar ook: hulp van buitenaf </a:t>
            </a:r>
          </a:p>
          <a:p>
            <a:pPr marL="171450" indent="-171450">
              <a:buFontTx/>
              <a:buChar char="-"/>
            </a:pPr>
            <a:endParaRPr lang="nl-NL" dirty="0"/>
          </a:p>
          <a:p>
            <a:pPr marL="0" indent="0">
              <a:buFontTx/>
              <a:buNone/>
            </a:pPr>
            <a:r>
              <a:rPr lang="nl-NL" dirty="0"/>
              <a:t>Niet falen:</a:t>
            </a:r>
          </a:p>
          <a:p>
            <a:pPr marL="0" indent="0">
              <a:buFontTx/>
              <a:buNone/>
            </a:pPr>
            <a:r>
              <a:rPr lang="nl-NL" dirty="0"/>
              <a:t>- Eén kind is uitgeplaatst. Doe je het dan niet goed? Hebben we het slecht gedaan? Of: steeds beter duidelijk wat wel en niet kan in de context van de KWV en wat kinderen nódig hebben. Collega: ‘misschien als het kind nu geplaatst was, hadden we het wel gekund’. </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15</a:t>
            </a:fld>
            <a:endParaRPr lang="nl-NL"/>
          </a:p>
        </p:txBody>
      </p:sp>
    </p:spTree>
    <p:extLst>
      <p:ext uri="{BB962C8B-B14F-4D97-AF65-F5344CB8AC3E}">
        <p14:creationId xmlns:p14="http://schemas.microsoft.com/office/powerpoint/2010/main" val="2763986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Moeten we minimaal 10 minuten voor hebben, </a:t>
            </a:r>
            <a:r>
              <a:rPr lang="nl-NL"/>
              <a:t>liever echt meer:</a:t>
            </a:r>
            <a:endParaRPr lang="nl-NL" dirty="0"/>
          </a:p>
          <a:p>
            <a:pPr marL="171450" indent="-171450">
              <a:buFont typeface="Arial" panose="020B0604020202020204" pitchFamily="34" charset="0"/>
              <a:buChar char="•"/>
            </a:pPr>
            <a:r>
              <a:rPr lang="nl-NL" dirty="0"/>
              <a:t>In eerste plaats: wat kun jij zelf?</a:t>
            </a:r>
          </a:p>
          <a:p>
            <a:pPr marL="171450" indent="-171450">
              <a:buFont typeface="Arial" panose="020B0604020202020204" pitchFamily="34" charset="0"/>
              <a:buChar char="•"/>
            </a:pPr>
            <a:r>
              <a:rPr lang="nl-NL" dirty="0"/>
              <a:t>Hoe ga je anderen daarin meenemen?</a:t>
            </a:r>
          </a:p>
          <a:p>
            <a:pPr marL="171450" indent="-171450">
              <a:buFont typeface="Arial" panose="020B0604020202020204" pitchFamily="34" charset="0"/>
              <a:buChar char="•"/>
            </a:pPr>
            <a:r>
              <a:rPr lang="nl-NL" dirty="0"/>
              <a:t>Hoe ga je je organisatie hierin meenemen? </a:t>
            </a:r>
          </a:p>
          <a:p>
            <a:pPr marL="171450" indent="-171450">
              <a:buFont typeface="Arial" panose="020B0604020202020204" pitchFamily="34" charset="0"/>
              <a:buChar char="•"/>
            </a:pPr>
            <a:r>
              <a:rPr lang="nl-NL" dirty="0"/>
              <a:t>….</a:t>
            </a:r>
          </a:p>
          <a:p>
            <a:pPr marL="171450" indent="-171450">
              <a:buFont typeface="Arial" panose="020B0604020202020204" pitchFamily="34" charset="0"/>
              <a:buChar char="•"/>
            </a:pPr>
            <a:r>
              <a:rPr lang="nl-NL" dirty="0"/>
              <a:t>…..</a:t>
            </a:r>
          </a:p>
          <a:p>
            <a:pPr marL="171450" indent="-171450">
              <a:buFont typeface="Arial" panose="020B0604020202020204" pitchFamily="34" charset="0"/>
              <a:buChar char="•"/>
            </a:pPr>
            <a:r>
              <a:rPr lang="nl-NL" dirty="0"/>
              <a:t>En pas als laatste: wat heb je hiervoor nodig vanuit je organisatie, of vanuit de regio/het BEN</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17</a:t>
            </a:fld>
            <a:endParaRPr lang="nl-NL"/>
          </a:p>
        </p:txBody>
      </p:sp>
    </p:spTree>
    <p:extLst>
      <p:ext uri="{BB962C8B-B14F-4D97-AF65-F5344CB8AC3E}">
        <p14:creationId xmlns:p14="http://schemas.microsoft.com/office/powerpoint/2010/main" val="3898189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Ik he d </a:t>
            </a:r>
            <a:r>
              <a:rPr lang="nl-NL" dirty="0" err="1"/>
              <a:t>eaanbevelingen</a:t>
            </a:r>
            <a:r>
              <a:rPr lang="nl-NL" dirty="0"/>
              <a:t> waar wij het over hebben gemarkeerd</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5</a:t>
            </a:fld>
            <a:endParaRPr lang="nl-NL"/>
          </a:p>
        </p:txBody>
      </p:sp>
    </p:spTree>
    <p:extLst>
      <p:ext uri="{BB962C8B-B14F-4D97-AF65-F5344CB8AC3E}">
        <p14:creationId xmlns:p14="http://schemas.microsoft.com/office/powerpoint/2010/main" val="3583751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is brug naar jouw verhaal/bewijs dat hoop terecht is</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7</a:t>
            </a:fld>
            <a:endParaRPr lang="nl-NL"/>
          </a:p>
        </p:txBody>
      </p:sp>
    </p:spTree>
    <p:extLst>
      <p:ext uri="{BB962C8B-B14F-4D97-AF65-F5344CB8AC3E}">
        <p14:creationId xmlns:p14="http://schemas.microsoft.com/office/powerpoint/2010/main" val="104164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0438" y="1143000"/>
            <a:ext cx="4937125" cy="3086100"/>
          </a:xfrm>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DBFFFD2D-E339-48D0-8E51-8C7BC4E3C46A}" type="slidenum">
              <a:rPr lang="nl-NL" smtClean="0"/>
              <a:t>8</a:t>
            </a:fld>
            <a:endParaRPr lang="nl-NL"/>
          </a:p>
        </p:txBody>
      </p:sp>
    </p:spTree>
    <p:extLst>
      <p:ext uri="{BB962C8B-B14F-4D97-AF65-F5344CB8AC3E}">
        <p14:creationId xmlns:p14="http://schemas.microsoft.com/office/powerpoint/2010/main" val="3394846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Kinderen zoveel mogelijk leidend: context past zich zoveel mogelijk aan kinderen aan </a:t>
            </a:r>
            <a:r>
              <a:rPr lang="nl-NL" dirty="0" err="1"/>
              <a:t>ipv</a:t>
            </a:r>
            <a:r>
              <a:rPr lang="nl-NL" dirty="0"/>
              <a:t> andersom. Betekent dit dat je álles maar moet kunnen als KWV? Nee, maar dat wel steeds meer duidelijk is (en dus in geleerd is) hoe de context bepalend is en wat wij op dit moment – in staat zijn om te doen voor kinderen aan deze context. </a:t>
            </a:r>
          </a:p>
          <a:p>
            <a:endParaRPr lang="nl-NL" dirty="0"/>
          </a:p>
          <a:p>
            <a:r>
              <a:rPr lang="nl-NL" dirty="0"/>
              <a:t>Doel artikel: hoe kan je kinderen met complexe begeleidingsvraag een vaste woonplek bieden, zelfs als het heel ingewikkeld wordt? Wat vraagt het van een team om zo’n omslag te maken waar alles vanuit relatie wordt opgelost en de deuren op zijn? </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9</a:t>
            </a:fld>
            <a:endParaRPr lang="nl-NL"/>
          </a:p>
        </p:txBody>
      </p:sp>
    </p:spTree>
    <p:extLst>
      <p:ext uri="{BB962C8B-B14F-4D97-AF65-F5344CB8AC3E}">
        <p14:creationId xmlns:p14="http://schemas.microsoft.com/office/powerpoint/2010/main" val="3268393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10</a:t>
            </a:fld>
            <a:endParaRPr lang="nl-NL"/>
          </a:p>
        </p:txBody>
      </p:sp>
    </p:spTree>
    <p:extLst>
      <p:ext uri="{BB962C8B-B14F-4D97-AF65-F5344CB8AC3E}">
        <p14:creationId xmlns:p14="http://schemas.microsoft.com/office/powerpoint/2010/main" val="923643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Afgelopen jaren hebben wij geleerd dat alleen evalueren op het kind (en dus ook: wat kunnen wij anders doen) te weinig als helpend en steunend wordt ervaren in deze setting. Wat nieuw is in een KWV is dat je voor je gevoel alléén in de woonwijk zit; alleen kinderen moet begeleiding die complex gedrag laten zien, op een ‘nieuwe manier’, of waar de relatie zo centraal in staat. Hoe hou je dat vol, hoe kan je met elkaar leren en handelen als je niet meer ‘je oude gewoonten’ kan toepassen. (Bijv.: terugvallen op veel collega’s van andere groepen, kinderen ‘tegenhouden of opsluiten’ in een jeugdzorgplus setting) </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11</a:t>
            </a:fld>
            <a:endParaRPr lang="nl-NL"/>
          </a:p>
        </p:txBody>
      </p:sp>
    </p:spTree>
    <p:extLst>
      <p:ext uri="{BB962C8B-B14F-4D97-AF65-F5344CB8AC3E}">
        <p14:creationId xmlns:p14="http://schemas.microsoft.com/office/powerpoint/2010/main" val="4018981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r>
              <a:rPr lang="nl-NL" dirty="0"/>
              <a:t>Wat geleerd in:</a:t>
            </a:r>
          </a:p>
          <a:p>
            <a:pPr marL="171450" indent="-171450">
              <a:buFontTx/>
              <a:buChar char="-"/>
            </a:pPr>
            <a:r>
              <a:rPr lang="nl-NL" dirty="0"/>
              <a:t>Gezamenlijke visie: Het gaat veel minder om: wat laat het kind zíen (bijv. aan gedrag), maar het gaat steeds meer om de vraag: ‘wat heeft het kind van ons nódig. Juist in een KWV is de context zo belangrijk (en dus wat nieuw is, en waar we de afgelopen 2 jaar veel in hebben geleerd) &gt; Snappen wij het kind voldoende, hebben wij de geheel goed in beeld (dus én </a:t>
            </a:r>
            <a:r>
              <a:rPr lang="nl-NL" dirty="0" err="1"/>
              <a:t>kindfactoren</a:t>
            </a:r>
            <a:r>
              <a:rPr lang="nl-NL" dirty="0"/>
              <a:t>, maar vooral ook: omgevingsfactoren, geschiedenis, etc.) om te bepalen wat een kind nódig heeft?</a:t>
            </a:r>
          </a:p>
          <a:p>
            <a:pPr marL="528066" lvl="1" indent="-171450">
              <a:buFontTx/>
              <a:buChar char="-"/>
            </a:pPr>
            <a:r>
              <a:rPr lang="nl-NL" dirty="0"/>
              <a:t>Dit vergt veel overleg, veel uitleg, maar ook: focus aanbrengen. Niet alles kan tegelijk. Dus wat verdraag je in gedrag van kinderen, maar ook van teamleden. Want een visie veranderen gaat niet zomaar, daar gaat iedereen in vallen en opstaan. </a:t>
            </a:r>
          </a:p>
          <a:p>
            <a:pPr marL="528066" lvl="1" indent="-171450">
              <a:buFontTx/>
              <a:buChar char="-"/>
            </a:pPr>
            <a:r>
              <a:rPr lang="nl-NL" dirty="0"/>
              <a:t>En dit is een proces, en verlies je soms uit het oog. Dit proces mag er zijn en dat ook uitdragen. </a:t>
            </a:r>
          </a:p>
          <a:p>
            <a:pPr marL="171450" indent="-171450">
              <a:buFontTx/>
              <a:buChar char="-"/>
            </a:pPr>
            <a:endParaRPr lang="nl-NL" dirty="0"/>
          </a:p>
          <a:p>
            <a:pPr marL="171450" indent="-171450">
              <a:buFontTx/>
              <a:buChar char="-"/>
            </a:pPr>
            <a:r>
              <a:rPr lang="nl-NL" dirty="0"/>
              <a:t>Samenwerken: wij zijn opzoek gegaan naar een nieuwe overleg- en samenwerk structuur. Van grote terreinen, waar mensen veel ‘op dezelfde plek werken’, naar meer op afstand. In zo’n situatie van Ryan moet je dus vooral met je collega’s het op zien te lossen. En zijn LG/GW meer op afstand. Hoe ondersteunen wij concreet: bellen/contact zoeken / expliciet benoemen dat je achter de medewerker staat. </a:t>
            </a:r>
          </a:p>
          <a:p>
            <a:pPr marL="528066" lvl="1" indent="-171450">
              <a:buFontTx/>
              <a:buChar char="-"/>
            </a:pPr>
            <a:r>
              <a:rPr lang="nl-NL" dirty="0"/>
              <a:t>Dit is ook iets wat wij aan het begin hebben onderschat; hoe het voor medewerkers is om zo op afstand te moeten werken, in zo’n andere setting dan voorheen (zie verder kopje evalueren medewerkers). Medewerkers zijn meer op elkaar aan gewezen, gaat meer over onderling vertrouwen om de discussie aan te kunnen gaan met elkaar over de visie. </a:t>
            </a:r>
          </a:p>
          <a:p>
            <a:pPr marL="528066" lvl="1" indent="-171450">
              <a:buFontTx/>
              <a:buChar char="-"/>
            </a:pPr>
            <a:r>
              <a:rPr lang="nl-NL" dirty="0"/>
              <a:t>Op teamniveau veel investeren in: wat voor een team is dit? Waar zit ieders kracht, maar wat is dus ook soms moeilijk? </a:t>
            </a: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12</a:t>
            </a:fld>
            <a:endParaRPr lang="nl-NL"/>
          </a:p>
        </p:txBody>
      </p:sp>
    </p:spTree>
    <p:extLst>
      <p:ext uri="{BB962C8B-B14F-4D97-AF65-F5344CB8AC3E}">
        <p14:creationId xmlns:p14="http://schemas.microsoft.com/office/powerpoint/2010/main" val="2422227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a:solidFill>
                  <a:srgbClr val="212529"/>
                </a:solidFill>
                <a:effectLst/>
                <a:latin typeface="Gotham Book Regular"/>
              </a:rPr>
              <a:t>Wat geleerd in:</a:t>
            </a:r>
          </a:p>
          <a:p>
            <a:r>
              <a:rPr lang="nl-NL" b="0" i="0" dirty="0">
                <a:solidFill>
                  <a:srgbClr val="212529"/>
                </a:solidFill>
                <a:effectLst/>
                <a:latin typeface="Gotham Book Regular"/>
              </a:rPr>
              <a:t>Niet reflecteren vanuit: je doet het fout , waarom houd je je niet aan de afspraak en wat moet beter? Maar vanuit: waarom was jouw handelen op dat moment voor jou de beste mogelijkheid? (want: intentie is altijd goed) &gt; hierbij:  Aandacht besteden aan ieders overtuiging om vervolgens de koppeling te kunnen maken naar de gezamenlijke overtuiging over het KWV. </a:t>
            </a:r>
          </a:p>
          <a:p>
            <a:endParaRPr lang="nl-NL" b="0" i="0" dirty="0">
              <a:solidFill>
                <a:srgbClr val="212529"/>
              </a:solidFill>
              <a:effectLst/>
              <a:latin typeface="Gotham Book Regular"/>
            </a:endParaRPr>
          </a:p>
          <a:p>
            <a:r>
              <a:rPr lang="nl-NL" b="0" i="0" dirty="0">
                <a:solidFill>
                  <a:srgbClr val="212529"/>
                </a:solidFill>
                <a:effectLst/>
                <a:latin typeface="Gotham Book Regular"/>
              </a:rPr>
              <a:t>Structureel reflecteren op eigen emotionele onderstroom: ruimte voor </a:t>
            </a:r>
            <a:r>
              <a:rPr lang="nl-NL" b="0" i="0" dirty="0" err="1">
                <a:solidFill>
                  <a:srgbClr val="212529"/>
                </a:solidFill>
                <a:effectLst/>
                <a:latin typeface="Gotham Book Regular"/>
              </a:rPr>
              <a:t>creëeren</a:t>
            </a:r>
            <a:r>
              <a:rPr lang="nl-NL" b="0" i="0" dirty="0">
                <a:solidFill>
                  <a:srgbClr val="212529"/>
                </a:solidFill>
                <a:effectLst/>
                <a:latin typeface="Gotham Book Regular"/>
              </a:rPr>
              <a:t> op ieder moment dat je elkaar ziet.  &gt; Hoe meer het team in rood, hoe moeilijker de zorg voor kinderen wordt. Dus: hoe meer wij elkaar in groen houden, hoe beter de zorg voor kinderen wordt. </a:t>
            </a:r>
          </a:p>
          <a:p>
            <a:pPr marL="171450" indent="-171450">
              <a:buFontTx/>
              <a:buChar char="-"/>
            </a:pPr>
            <a:r>
              <a:rPr lang="nl-NL" b="0" i="0" dirty="0">
                <a:solidFill>
                  <a:srgbClr val="212529"/>
                </a:solidFill>
                <a:effectLst/>
                <a:latin typeface="Gotham Book Regular"/>
              </a:rPr>
              <a:t>Hier veel tijd voor nemen door eigenlijk weg te blijven van de vorm (afspraken, regels) maar meer terug te gaan naar de norm (jouw normen en waarden, gevoelens, etc.)</a:t>
            </a:r>
          </a:p>
          <a:p>
            <a:pPr marL="171450" indent="-171450">
              <a:buFontTx/>
              <a:buChar char="-"/>
            </a:pPr>
            <a:endParaRPr lang="nl-NL" b="0" i="0" dirty="0">
              <a:solidFill>
                <a:srgbClr val="212529"/>
              </a:solidFill>
              <a:effectLst/>
              <a:latin typeface="Gotham Book Regular"/>
            </a:endParaRPr>
          </a:p>
          <a:p>
            <a:pPr marL="0" indent="0">
              <a:buFontTx/>
              <a:buNone/>
            </a:pPr>
            <a:r>
              <a:rPr lang="nl-NL" b="0" i="0" dirty="0">
                <a:solidFill>
                  <a:srgbClr val="212529"/>
                </a:solidFill>
                <a:effectLst/>
                <a:latin typeface="Gotham Book Regular"/>
              </a:rPr>
              <a:t>CCE ingeschakeld, maar ook </a:t>
            </a:r>
            <a:r>
              <a:rPr lang="nl-NL" b="0" i="0" dirty="0" err="1">
                <a:solidFill>
                  <a:srgbClr val="212529"/>
                </a:solidFill>
                <a:effectLst/>
                <a:latin typeface="Gotham Book Regular"/>
              </a:rPr>
              <a:t>bijv</a:t>
            </a:r>
            <a:r>
              <a:rPr lang="nl-NL" b="0" i="0" dirty="0">
                <a:solidFill>
                  <a:srgbClr val="212529"/>
                </a:solidFill>
                <a:effectLst/>
                <a:latin typeface="Gotham Book Regular"/>
              </a:rPr>
              <a:t> het RET</a:t>
            </a:r>
          </a:p>
          <a:p>
            <a:pPr marL="0" indent="0">
              <a:buFontTx/>
              <a:buNone/>
            </a:pPr>
            <a:endParaRPr lang="nl-NL" b="0" i="0" dirty="0">
              <a:solidFill>
                <a:srgbClr val="212529"/>
              </a:solidFill>
              <a:effectLst/>
              <a:latin typeface="Gotham Book Regular"/>
            </a:endParaRP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13</a:t>
            </a:fld>
            <a:endParaRPr lang="nl-NL"/>
          </a:p>
        </p:txBody>
      </p:sp>
    </p:spTree>
    <p:extLst>
      <p:ext uri="{BB962C8B-B14F-4D97-AF65-F5344CB8AC3E}">
        <p14:creationId xmlns:p14="http://schemas.microsoft.com/office/powerpoint/2010/main" val="34607665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customXml" Target="../../customXml/item7.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customXml" Target="../../customXml/item5.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customXml" Target="../../customXml/item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customXml" Target="../../customXml/item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2" name="Frame 1">
            <a:extLst>
              <a:ext uri="{FF2B5EF4-FFF2-40B4-BE49-F238E27FC236}">
                <a16:creationId xmlns:a16="http://schemas.microsoft.com/office/drawing/2014/main" id="{A00923A0-6797-47B7-BE0B-1FB458BBC87E}"/>
              </a:ext>
            </a:extLst>
          </p:cNvPr>
          <p:cNvSpPr>
            <a:spLocks noSelect="1"/>
          </p:cNvSpPr>
          <p:nvPr userDrawn="1"/>
        </p:nvSpPr>
        <p:spPr bwMode="gray">
          <a:xfrm>
            <a:off x="0" y="3800476"/>
            <a:ext cx="9144000" cy="1914525"/>
          </a:xfrm>
          <a:custGeom>
            <a:avLst/>
            <a:gdLst>
              <a:gd name="connsiteX0" fmla="*/ 2025651 w 9144000"/>
              <a:gd name="connsiteY0" fmla="*/ 347661 h 1914525"/>
              <a:gd name="connsiteX1" fmla="*/ 1970888 w 9144000"/>
              <a:gd name="connsiteY1" fmla="*/ 352168 h 1914525"/>
              <a:gd name="connsiteX2" fmla="*/ 1936154 w 9144000"/>
              <a:gd name="connsiteY2" fmla="*/ 361180 h 1914525"/>
              <a:gd name="connsiteX3" fmla="*/ 1922463 w 9144000"/>
              <a:gd name="connsiteY3" fmla="*/ 383713 h 1914525"/>
              <a:gd name="connsiteX4" fmla="*/ 1934126 w 9144000"/>
              <a:gd name="connsiteY4" fmla="*/ 407998 h 1914525"/>
              <a:gd name="connsiteX5" fmla="*/ 1973930 w 9144000"/>
              <a:gd name="connsiteY5" fmla="*/ 417511 h 1914525"/>
              <a:gd name="connsiteX6" fmla="*/ 2002580 w 9144000"/>
              <a:gd name="connsiteY6" fmla="*/ 414757 h 1914525"/>
              <a:gd name="connsiteX7" fmla="*/ 2025651 w 9144000"/>
              <a:gd name="connsiteY7" fmla="*/ 407747 h 1914525"/>
              <a:gd name="connsiteX8" fmla="*/ 2025651 w 9144000"/>
              <a:gd name="connsiteY8" fmla="*/ 347661 h 1914525"/>
              <a:gd name="connsiteX9" fmla="*/ 1206501 w 9144000"/>
              <a:gd name="connsiteY9" fmla="*/ 347661 h 1914525"/>
              <a:gd name="connsiteX10" fmla="*/ 1151872 w 9144000"/>
              <a:gd name="connsiteY10" fmla="*/ 352168 h 1914525"/>
              <a:gd name="connsiteX11" fmla="*/ 1116970 w 9144000"/>
              <a:gd name="connsiteY11" fmla="*/ 361180 h 1914525"/>
              <a:gd name="connsiteX12" fmla="*/ 1103313 w 9144000"/>
              <a:gd name="connsiteY12" fmla="*/ 383713 h 1914525"/>
              <a:gd name="connsiteX13" fmla="*/ 1115200 w 9144000"/>
              <a:gd name="connsiteY13" fmla="*/ 407998 h 1914525"/>
              <a:gd name="connsiteX14" fmla="*/ 1154907 w 9144000"/>
              <a:gd name="connsiteY14" fmla="*/ 417511 h 1914525"/>
              <a:gd name="connsiteX15" fmla="*/ 1183233 w 9144000"/>
              <a:gd name="connsiteY15" fmla="*/ 414757 h 1914525"/>
              <a:gd name="connsiteX16" fmla="*/ 1206501 w 9144000"/>
              <a:gd name="connsiteY16" fmla="*/ 407747 h 1914525"/>
              <a:gd name="connsiteX17" fmla="*/ 1206501 w 9144000"/>
              <a:gd name="connsiteY17" fmla="*/ 347661 h 1914525"/>
              <a:gd name="connsiteX18" fmla="*/ 2373405 w 9144000"/>
              <a:gd name="connsiteY18" fmla="*/ 220661 h 1914525"/>
              <a:gd name="connsiteX19" fmla="*/ 2343163 w 9144000"/>
              <a:gd name="connsiteY19" fmla="*/ 224453 h 1914525"/>
              <a:gd name="connsiteX20" fmla="*/ 2317750 w 9144000"/>
              <a:gd name="connsiteY20" fmla="*/ 235827 h 1914525"/>
              <a:gd name="connsiteX21" fmla="*/ 2317750 w 9144000"/>
              <a:gd name="connsiteY21" fmla="*/ 492124 h 1914525"/>
              <a:gd name="connsiteX22" fmla="*/ 2439988 w 9144000"/>
              <a:gd name="connsiteY22" fmla="*/ 492124 h 1914525"/>
              <a:gd name="connsiteX23" fmla="*/ 2427790 w 9144000"/>
              <a:gd name="connsiteY23" fmla="*/ 475442 h 1914525"/>
              <a:gd name="connsiteX24" fmla="*/ 2422707 w 9144000"/>
              <a:gd name="connsiteY24" fmla="*/ 444858 h 1914525"/>
              <a:gd name="connsiteX25" fmla="*/ 2422707 w 9144000"/>
              <a:gd name="connsiteY25" fmla="*/ 266158 h 1914525"/>
              <a:gd name="connsiteX26" fmla="*/ 2409492 w 9144000"/>
              <a:gd name="connsiteY26" fmla="*/ 231783 h 1914525"/>
              <a:gd name="connsiteX27" fmla="*/ 2373405 w 9144000"/>
              <a:gd name="connsiteY27" fmla="*/ 220661 h 1914525"/>
              <a:gd name="connsiteX28" fmla="*/ 782679 w 9144000"/>
              <a:gd name="connsiteY28" fmla="*/ 134936 h 1914525"/>
              <a:gd name="connsiteX29" fmla="*/ 762371 w 9144000"/>
              <a:gd name="connsiteY29" fmla="*/ 135188 h 1914525"/>
              <a:gd name="connsiteX30" fmla="*/ 746125 w 9144000"/>
              <a:gd name="connsiteY30" fmla="*/ 137202 h 1914525"/>
              <a:gd name="connsiteX31" fmla="*/ 746125 w 9144000"/>
              <a:gd name="connsiteY31" fmla="*/ 253999 h 1914525"/>
              <a:gd name="connsiteX32" fmla="*/ 786487 w 9144000"/>
              <a:gd name="connsiteY32" fmla="*/ 253999 h 1914525"/>
              <a:gd name="connsiteX33" fmla="*/ 835480 w 9144000"/>
              <a:gd name="connsiteY33" fmla="*/ 239399 h 1914525"/>
              <a:gd name="connsiteX34" fmla="*/ 852488 w 9144000"/>
              <a:gd name="connsiteY34" fmla="*/ 194342 h 1914525"/>
              <a:gd name="connsiteX35" fmla="*/ 834719 w 9144000"/>
              <a:gd name="connsiteY35" fmla="*/ 150291 h 1914525"/>
              <a:gd name="connsiteX36" fmla="*/ 782679 w 9144000"/>
              <a:gd name="connsiteY36" fmla="*/ 134936 h 1914525"/>
              <a:gd name="connsiteX37" fmla="*/ 1702845 w 9144000"/>
              <a:gd name="connsiteY37" fmla="*/ 0 h 1914525"/>
              <a:gd name="connsiteX38" fmla="*/ 1732582 w 9144000"/>
              <a:gd name="connsiteY38" fmla="*/ 2268 h 1914525"/>
              <a:gd name="connsiteX39" fmla="*/ 1755011 w 9144000"/>
              <a:gd name="connsiteY39" fmla="*/ 11341 h 1914525"/>
              <a:gd name="connsiteX40" fmla="*/ 1768872 w 9144000"/>
              <a:gd name="connsiteY40" fmla="*/ 29737 h 1914525"/>
              <a:gd name="connsiteX41" fmla="*/ 1773912 w 9144000"/>
              <a:gd name="connsiteY41" fmla="*/ 60231 h 1914525"/>
              <a:gd name="connsiteX42" fmla="*/ 1773912 w 9144000"/>
              <a:gd name="connsiteY42" fmla="*/ 491673 h 1914525"/>
              <a:gd name="connsiteX43" fmla="*/ 1867660 w 9144000"/>
              <a:gd name="connsiteY43" fmla="*/ 491673 h 1914525"/>
              <a:gd name="connsiteX44" fmla="*/ 1846743 w 9144000"/>
              <a:gd name="connsiteY44" fmla="*/ 480585 h 1914525"/>
              <a:gd name="connsiteX45" fmla="*/ 1811210 w 9144000"/>
              <a:gd name="connsiteY45" fmla="*/ 442279 h 1914525"/>
              <a:gd name="connsiteX46" fmla="*/ 1798861 w 9144000"/>
              <a:gd name="connsiteY46" fmla="*/ 387845 h 1914525"/>
              <a:gd name="connsiteX47" fmla="*/ 1829607 w 9144000"/>
              <a:gd name="connsiteY47" fmla="*/ 307957 h 1914525"/>
              <a:gd name="connsiteX48" fmla="*/ 1925623 w 9144000"/>
              <a:gd name="connsiteY48" fmla="*/ 273180 h 1914525"/>
              <a:gd name="connsiteX49" fmla="*/ 2024412 w 9144000"/>
              <a:gd name="connsiteY49" fmla="*/ 262595 h 1914525"/>
              <a:gd name="connsiteX50" fmla="*/ 2024412 w 9144000"/>
              <a:gd name="connsiteY50" fmla="*/ 257303 h 1914525"/>
              <a:gd name="connsiteX51" fmla="*/ 2005259 w 9144000"/>
              <a:gd name="connsiteY51" fmla="*/ 226054 h 1914525"/>
              <a:gd name="connsiteX52" fmla="*/ 1949564 w 9144000"/>
              <a:gd name="connsiteY52" fmla="*/ 216477 h 1914525"/>
              <a:gd name="connsiteX53" fmla="*/ 1893870 w 9144000"/>
              <a:gd name="connsiteY53" fmla="*/ 222526 h 1914525"/>
              <a:gd name="connsiteX54" fmla="*/ 1844727 w 9144000"/>
              <a:gd name="connsiteY54" fmla="*/ 237646 h 1914525"/>
              <a:gd name="connsiteX55" fmla="*/ 1828095 w 9144000"/>
              <a:gd name="connsiteY55" fmla="*/ 216981 h 1914525"/>
              <a:gd name="connsiteX56" fmla="*/ 1821290 w 9144000"/>
              <a:gd name="connsiteY56" fmla="*/ 187748 h 1914525"/>
              <a:gd name="connsiteX57" fmla="*/ 1830867 w 9144000"/>
              <a:gd name="connsiteY57" fmla="*/ 156499 h 1914525"/>
              <a:gd name="connsiteX58" fmla="*/ 1859848 w 9144000"/>
              <a:gd name="connsiteY58" fmla="*/ 136590 h 1914525"/>
              <a:gd name="connsiteX59" fmla="*/ 1911510 w 9144000"/>
              <a:gd name="connsiteY59" fmla="*/ 124493 h 1914525"/>
              <a:gd name="connsiteX60" fmla="*/ 1967709 w 9144000"/>
              <a:gd name="connsiteY60" fmla="*/ 120713 h 1914525"/>
              <a:gd name="connsiteX61" fmla="*/ 2042053 w 9144000"/>
              <a:gd name="connsiteY61" fmla="*/ 129030 h 1914525"/>
              <a:gd name="connsiteX62" fmla="*/ 2099512 w 9144000"/>
              <a:gd name="connsiteY62" fmla="*/ 154231 h 1914525"/>
              <a:gd name="connsiteX63" fmla="*/ 2136053 w 9144000"/>
              <a:gd name="connsiteY63" fmla="*/ 197324 h 1914525"/>
              <a:gd name="connsiteX64" fmla="*/ 2148906 w 9144000"/>
              <a:gd name="connsiteY64" fmla="*/ 258815 h 1914525"/>
              <a:gd name="connsiteX65" fmla="*/ 2148906 w 9144000"/>
              <a:gd name="connsiteY65" fmla="*/ 427914 h 1914525"/>
              <a:gd name="connsiteX66" fmla="*/ 2138069 w 9144000"/>
              <a:gd name="connsiteY66" fmla="*/ 459920 h 1914525"/>
              <a:gd name="connsiteX67" fmla="*/ 2111860 w 9144000"/>
              <a:gd name="connsiteY67" fmla="*/ 481341 h 1914525"/>
              <a:gd name="connsiteX68" fmla="*/ 2090439 w 9144000"/>
              <a:gd name="connsiteY68" fmla="*/ 491673 h 1914525"/>
              <a:gd name="connsiteX69" fmla="*/ 2206617 w 9144000"/>
              <a:gd name="connsiteY69" fmla="*/ 491673 h 1914525"/>
              <a:gd name="connsiteX70" fmla="*/ 2194520 w 9144000"/>
              <a:gd name="connsiteY70" fmla="*/ 475040 h 1914525"/>
              <a:gd name="connsiteX71" fmla="*/ 2189732 w 9144000"/>
              <a:gd name="connsiteY71" fmla="*/ 444547 h 1914525"/>
              <a:gd name="connsiteX72" fmla="*/ 2189732 w 9144000"/>
              <a:gd name="connsiteY72" fmla="*/ 217989 h 1914525"/>
              <a:gd name="connsiteX73" fmla="*/ 2198300 w 9144000"/>
              <a:gd name="connsiteY73" fmla="*/ 184724 h 1914525"/>
              <a:gd name="connsiteX74" fmla="*/ 2222241 w 9144000"/>
              <a:gd name="connsiteY74" fmla="*/ 161539 h 1914525"/>
              <a:gd name="connsiteX75" fmla="*/ 2286756 w 9144000"/>
              <a:gd name="connsiteY75" fmla="*/ 132054 h 1914525"/>
              <a:gd name="connsiteX76" fmla="*/ 2373196 w 9144000"/>
              <a:gd name="connsiteY76" fmla="*/ 120713 h 1914525"/>
              <a:gd name="connsiteX77" fmla="*/ 2504494 w 9144000"/>
              <a:gd name="connsiteY77" fmla="*/ 158011 h 1914525"/>
              <a:gd name="connsiteX78" fmla="*/ 2550361 w 9144000"/>
              <a:gd name="connsiteY78" fmla="*/ 261839 h 1914525"/>
              <a:gd name="connsiteX79" fmla="*/ 2550361 w 9144000"/>
              <a:gd name="connsiteY79" fmla="*/ 491673 h 1914525"/>
              <a:gd name="connsiteX80" fmla="*/ 9144000 w 9144000"/>
              <a:gd name="connsiteY80" fmla="*/ 466220 h 1914525"/>
              <a:gd name="connsiteX81" fmla="*/ 9144000 w 9144000"/>
              <a:gd name="connsiteY81" fmla="*/ 1914525 h 1914525"/>
              <a:gd name="connsiteX82" fmla="*/ 0 w 9144000"/>
              <a:gd name="connsiteY82" fmla="*/ 1914525 h 1914525"/>
              <a:gd name="connsiteX83" fmla="*/ 0 w 9144000"/>
              <a:gd name="connsiteY83" fmla="*/ 491673 h 1914525"/>
              <a:gd name="connsiteX84" fmla="*/ 634818 w 9144000"/>
              <a:gd name="connsiteY84" fmla="*/ 491673 h 1914525"/>
              <a:gd name="connsiteX85" fmla="*/ 632802 w 9144000"/>
              <a:gd name="connsiteY85" fmla="*/ 490413 h 1914525"/>
              <a:gd name="connsiteX86" fmla="*/ 619193 w 9144000"/>
              <a:gd name="connsiteY86" fmla="*/ 471512 h 1914525"/>
              <a:gd name="connsiteX87" fmla="*/ 614657 w 9144000"/>
              <a:gd name="connsiteY87" fmla="*/ 440011 h 1914525"/>
              <a:gd name="connsiteX88" fmla="*/ 614657 w 9144000"/>
              <a:gd name="connsiteY88" fmla="*/ 84424 h 1914525"/>
              <a:gd name="connsiteX89" fmla="*/ 623226 w 9144000"/>
              <a:gd name="connsiteY89" fmla="*/ 59979 h 1914525"/>
              <a:gd name="connsiteX90" fmla="*/ 647167 w 9144000"/>
              <a:gd name="connsiteY90" fmla="*/ 45866 h 1914525"/>
              <a:gd name="connsiteX91" fmla="*/ 705634 w 9144000"/>
              <a:gd name="connsiteY91" fmla="*/ 32762 h 1914525"/>
              <a:gd name="connsiteX92" fmla="*/ 771661 w 9144000"/>
              <a:gd name="connsiteY92" fmla="*/ 28729 h 1914525"/>
              <a:gd name="connsiteX93" fmla="*/ 930932 w 9144000"/>
              <a:gd name="connsiteY93" fmla="*/ 73083 h 1914525"/>
              <a:gd name="connsiteX94" fmla="*/ 985871 w 9144000"/>
              <a:gd name="connsiteY94" fmla="*/ 193796 h 1914525"/>
              <a:gd name="connsiteX95" fmla="*/ 974278 w 9144000"/>
              <a:gd name="connsiteY95" fmla="*/ 260579 h 1914525"/>
              <a:gd name="connsiteX96" fmla="*/ 939501 w 9144000"/>
              <a:gd name="connsiteY96" fmla="*/ 311989 h 1914525"/>
              <a:gd name="connsiteX97" fmla="*/ 881286 w 9144000"/>
              <a:gd name="connsiteY97" fmla="*/ 345255 h 1914525"/>
              <a:gd name="connsiteX98" fmla="*/ 800138 w 9144000"/>
              <a:gd name="connsiteY98" fmla="*/ 356847 h 1914525"/>
              <a:gd name="connsiteX99" fmla="*/ 746711 w 9144000"/>
              <a:gd name="connsiteY99" fmla="*/ 356847 h 1914525"/>
              <a:gd name="connsiteX100" fmla="*/ 746711 w 9144000"/>
              <a:gd name="connsiteY100" fmla="*/ 491673 h 1914525"/>
              <a:gd name="connsiteX101" fmla="*/ 1048874 w 9144000"/>
              <a:gd name="connsiteY101" fmla="*/ 491673 h 1914525"/>
              <a:gd name="connsiteX102" fmla="*/ 1027705 w 9144000"/>
              <a:gd name="connsiteY102" fmla="*/ 480585 h 1914525"/>
              <a:gd name="connsiteX103" fmla="*/ 992423 w 9144000"/>
              <a:gd name="connsiteY103" fmla="*/ 442279 h 1914525"/>
              <a:gd name="connsiteX104" fmla="*/ 979822 w 9144000"/>
              <a:gd name="connsiteY104" fmla="*/ 387845 h 1914525"/>
              <a:gd name="connsiteX105" fmla="*/ 1010820 w 9144000"/>
              <a:gd name="connsiteY105" fmla="*/ 307957 h 1914525"/>
              <a:gd name="connsiteX106" fmla="*/ 1106584 w 9144000"/>
              <a:gd name="connsiteY106" fmla="*/ 273180 h 1914525"/>
              <a:gd name="connsiteX107" fmla="*/ 1205625 w 9144000"/>
              <a:gd name="connsiteY107" fmla="*/ 262595 h 1914525"/>
              <a:gd name="connsiteX108" fmla="*/ 1205625 w 9144000"/>
              <a:gd name="connsiteY108" fmla="*/ 257303 h 1914525"/>
              <a:gd name="connsiteX109" fmla="*/ 1186220 w 9144000"/>
              <a:gd name="connsiteY109" fmla="*/ 226054 h 1914525"/>
              <a:gd name="connsiteX110" fmla="*/ 1130778 w 9144000"/>
              <a:gd name="connsiteY110" fmla="*/ 216477 h 1914525"/>
              <a:gd name="connsiteX111" fmla="*/ 1075083 w 9144000"/>
              <a:gd name="connsiteY111" fmla="*/ 222526 h 1914525"/>
              <a:gd name="connsiteX112" fmla="*/ 1025941 w 9144000"/>
              <a:gd name="connsiteY112" fmla="*/ 237646 h 1914525"/>
              <a:gd name="connsiteX113" fmla="*/ 1009308 w 9144000"/>
              <a:gd name="connsiteY113" fmla="*/ 216981 h 1914525"/>
              <a:gd name="connsiteX114" fmla="*/ 1002504 w 9144000"/>
              <a:gd name="connsiteY114" fmla="*/ 187748 h 1914525"/>
              <a:gd name="connsiteX115" fmla="*/ 1011828 w 9144000"/>
              <a:gd name="connsiteY115" fmla="*/ 156499 h 1914525"/>
              <a:gd name="connsiteX116" fmla="*/ 1041061 w 9144000"/>
              <a:gd name="connsiteY116" fmla="*/ 136590 h 1914525"/>
              <a:gd name="connsiteX117" fmla="*/ 1092724 w 9144000"/>
              <a:gd name="connsiteY117" fmla="*/ 124493 h 1914525"/>
              <a:gd name="connsiteX118" fmla="*/ 1148922 w 9144000"/>
              <a:gd name="connsiteY118" fmla="*/ 120713 h 1914525"/>
              <a:gd name="connsiteX119" fmla="*/ 1223266 w 9144000"/>
              <a:gd name="connsiteY119" fmla="*/ 129030 h 1914525"/>
              <a:gd name="connsiteX120" fmla="*/ 1280725 w 9144000"/>
              <a:gd name="connsiteY120" fmla="*/ 154231 h 1914525"/>
              <a:gd name="connsiteX121" fmla="*/ 1317266 w 9144000"/>
              <a:gd name="connsiteY121" fmla="*/ 197324 h 1914525"/>
              <a:gd name="connsiteX122" fmla="*/ 1330119 w 9144000"/>
              <a:gd name="connsiteY122" fmla="*/ 258815 h 1914525"/>
              <a:gd name="connsiteX123" fmla="*/ 1330119 w 9144000"/>
              <a:gd name="connsiteY123" fmla="*/ 427914 h 1914525"/>
              <a:gd name="connsiteX124" fmla="*/ 1319031 w 9144000"/>
              <a:gd name="connsiteY124" fmla="*/ 459920 h 1914525"/>
              <a:gd name="connsiteX125" fmla="*/ 1293073 w 9144000"/>
              <a:gd name="connsiteY125" fmla="*/ 481341 h 1914525"/>
              <a:gd name="connsiteX126" fmla="*/ 1271652 w 9144000"/>
              <a:gd name="connsiteY126" fmla="*/ 491673 h 1914525"/>
              <a:gd name="connsiteX127" fmla="*/ 1387830 w 9144000"/>
              <a:gd name="connsiteY127" fmla="*/ 491673 h 1914525"/>
              <a:gd name="connsiteX128" fmla="*/ 1375733 w 9144000"/>
              <a:gd name="connsiteY128" fmla="*/ 475040 h 1914525"/>
              <a:gd name="connsiteX129" fmla="*/ 1370945 w 9144000"/>
              <a:gd name="connsiteY129" fmla="*/ 444547 h 1914525"/>
              <a:gd name="connsiteX130" fmla="*/ 1370945 w 9144000"/>
              <a:gd name="connsiteY130" fmla="*/ 217989 h 1914525"/>
              <a:gd name="connsiteX131" fmla="*/ 1377245 w 9144000"/>
              <a:gd name="connsiteY131" fmla="*/ 188252 h 1914525"/>
              <a:gd name="connsiteX132" fmla="*/ 1395642 w 9144000"/>
              <a:gd name="connsiteY132" fmla="*/ 166075 h 1914525"/>
              <a:gd name="connsiteX133" fmla="*/ 1425632 w 9144000"/>
              <a:gd name="connsiteY133" fmla="*/ 148182 h 1914525"/>
              <a:gd name="connsiteX134" fmla="*/ 1463685 w 9144000"/>
              <a:gd name="connsiteY134" fmla="*/ 134322 h 1914525"/>
              <a:gd name="connsiteX135" fmla="*/ 1506023 w 9144000"/>
              <a:gd name="connsiteY135" fmla="*/ 124745 h 1914525"/>
              <a:gd name="connsiteX136" fmla="*/ 1549621 w 9144000"/>
              <a:gd name="connsiteY136" fmla="*/ 121469 h 1914525"/>
              <a:gd name="connsiteX137" fmla="*/ 1607080 w 9144000"/>
              <a:gd name="connsiteY137" fmla="*/ 135330 h 1914525"/>
              <a:gd name="connsiteX138" fmla="*/ 1628249 w 9144000"/>
              <a:gd name="connsiteY138" fmla="*/ 180944 h 1914525"/>
              <a:gd name="connsiteX139" fmla="*/ 1625225 w 9144000"/>
              <a:gd name="connsiteY139" fmla="*/ 201861 h 1914525"/>
              <a:gd name="connsiteX140" fmla="*/ 1617665 w 9144000"/>
              <a:gd name="connsiteY140" fmla="*/ 220257 h 1914525"/>
              <a:gd name="connsiteX141" fmla="*/ 1585155 w 9144000"/>
              <a:gd name="connsiteY141" fmla="*/ 221770 h 1914525"/>
              <a:gd name="connsiteX142" fmla="*/ 1552646 w 9144000"/>
              <a:gd name="connsiteY142" fmla="*/ 226306 h 1914525"/>
              <a:gd name="connsiteX143" fmla="*/ 1522908 w 9144000"/>
              <a:gd name="connsiteY143" fmla="*/ 232858 h 1914525"/>
              <a:gd name="connsiteX144" fmla="*/ 1499219 w 9144000"/>
              <a:gd name="connsiteY144" fmla="*/ 240670 h 1914525"/>
              <a:gd name="connsiteX145" fmla="*/ 1499219 w 9144000"/>
              <a:gd name="connsiteY145" fmla="*/ 491673 h 1914525"/>
              <a:gd name="connsiteX146" fmla="*/ 1662523 w 9144000"/>
              <a:gd name="connsiteY146" fmla="*/ 491673 h 1914525"/>
              <a:gd name="connsiteX147" fmla="*/ 1650426 w 9144000"/>
              <a:gd name="connsiteY147" fmla="*/ 475040 h 1914525"/>
              <a:gd name="connsiteX148" fmla="*/ 1645638 w 9144000"/>
              <a:gd name="connsiteY148" fmla="*/ 444547 h 1914525"/>
              <a:gd name="connsiteX149" fmla="*/ 1645638 w 9144000"/>
              <a:gd name="connsiteY149" fmla="*/ 6804 h 1914525"/>
              <a:gd name="connsiteX150" fmla="*/ 1670083 w 9144000"/>
              <a:gd name="connsiteY150" fmla="*/ 2520 h 1914525"/>
              <a:gd name="connsiteX151" fmla="*/ 1702845 w 9144000"/>
              <a:gd name="connsiteY151" fmla="*/ 0 h 191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9144000" h="1914525">
                <a:moveTo>
                  <a:pt x="2025651" y="347661"/>
                </a:moveTo>
                <a:cubicBezTo>
                  <a:pt x="1970888" y="352168"/>
                  <a:pt x="1970888" y="352168"/>
                  <a:pt x="1970888" y="352168"/>
                </a:cubicBezTo>
                <a:cubicBezTo>
                  <a:pt x="1956690" y="353169"/>
                  <a:pt x="1945281" y="356173"/>
                  <a:pt x="1936154" y="361180"/>
                </a:cubicBezTo>
                <a:cubicBezTo>
                  <a:pt x="1927027" y="366188"/>
                  <a:pt x="1922463" y="373698"/>
                  <a:pt x="1922463" y="383713"/>
                </a:cubicBezTo>
                <a:cubicBezTo>
                  <a:pt x="1922463" y="393727"/>
                  <a:pt x="1926266" y="401739"/>
                  <a:pt x="1934126" y="407998"/>
                </a:cubicBezTo>
                <a:cubicBezTo>
                  <a:pt x="1941985" y="414257"/>
                  <a:pt x="1955169" y="417511"/>
                  <a:pt x="1973930" y="417511"/>
                </a:cubicBezTo>
                <a:cubicBezTo>
                  <a:pt x="1982550" y="417511"/>
                  <a:pt x="1992185" y="416510"/>
                  <a:pt x="2002580" y="414757"/>
                </a:cubicBezTo>
                <a:cubicBezTo>
                  <a:pt x="2012974" y="413005"/>
                  <a:pt x="2020580" y="410752"/>
                  <a:pt x="2025651" y="407747"/>
                </a:cubicBezTo>
                <a:cubicBezTo>
                  <a:pt x="2025651" y="347661"/>
                  <a:pt x="2025651" y="347661"/>
                  <a:pt x="2025651" y="347661"/>
                </a:cubicBezTo>
                <a:close/>
                <a:moveTo>
                  <a:pt x="1206501" y="347661"/>
                </a:moveTo>
                <a:cubicBezTo>
                  <a:pt x="1151872" y="352168"/>
                  <a:pt x="1151872" y="352168"/>
                  <a:pt x="1151872" y="352168"/>
                </a:cubicBezTo>
                <a:cubicBezTo>
                  <a:pt x="1137709" y="353169"/>
                  <a:pt x="1126075" y="356173"/>
                  <a:pt x="1116970" y="361180"/>
                </a:cubicBezTo>
                <a:cubicBezTo>
                  <a:pt x="1107865" y="366188"/>
                  <a:pt x="1103313" y="373698"/>
                  <a:pt x="1103313" y="383713"/>
                </a:cubicBezTo>
                <a:cubicBezTo>
                  <a:pt x="1103313" y="393727"/>
                  <a:pt x="1107360" y="401739"/>
                  <a:pt x="1115200" y="407998"/>
                </a:cubicBezTo>
                <a:cubicBezTo>
                  <a:pt x="1123040" y="414257"/>
                  <a:pt x="1136192" y="417511"/>
                  <a:pt x="1154907" y="417511"/>
                </a:cubicBezTo>
                <a:cubicBezTo>
                  <a:pt x="1163506" y="417511"/>
                  <a:pt x="1172864" y="416510"/>
                  <a:pt x="1183233" y="414757"/>
                </a:cubicBezTo>
                <a:cubicBezTo>
                  <a:pt x="1193603" y="413005"/>
                  <a:pt x="1201443" y="410752"/>
                  <a:pt x="1206501" y="407747"/>
                </a:cubicBezTo>
                <a:cubicBezTo>
                  <a:pt x="1206501" y="347661"/>
                  <a:pt x="1206501" y="347661"/>
                  <a:pt x="1206501" y="347661"/>
                </a:cubicBezTo>
                <a:close/>
                <a:moveTo>
                  <a:pt x="2373405" y="220661"/>
                </a:moveTo>
                <a:cubicBezTo>
                  <a:pt x="2363240" y="220661"/>
                  <a:pt x="2353075" y="221925"/>
                  <a:pt x="2343163" y="224453"/>
                </a:cubicBezTo>
                <a:cubicBezTo>
                  <a:pt x="2333252" y="226980"/>
                  <a:pt x="2324866" y="230771"/>
                  <a:pt x="2317750" y="235827"/>
                </a:cubicBezTo>
                <a:cubicBezTo>
                  <a:pt x="2317750" y="492124"/>
                  <a:pt x="2317750" y="492124"/>
                  <a:pt x="2317750" y="492124"/>
                </a:cubicBezTo>
                <a:cubicBezTo>
                  <a:pt x="2439988" y="492124"/>
                  <a:pt x="2439988" y="492124"/>
                  <a:pt x="2439988" y="492124"/>
                </a:cubicBezTo>
                <a:cubicBezTo>
                  <a:pt x="2434905" y="487827"/>
                  <a:pt x="2430585" y="482267"/>
                  <a:pt x="2427790" y="475442"/>
                </a:cubicBezTo>
                <a:cubicBezTo>
                  <a:pt x="2424486" y="467607"/>
                  <a:pt x="2422707" y="457496"/>
                  <a:pt x="2422707" y="444858"/>
                </a:cubicBezTo>
                <a:cubicBezTo>
                  <a:pt x="2422707" y="266158"/>
                  <a:pt x="2422707" y="266158"/>
                  <a:pt x="2422707" y="266158"/>
                </a:cubicBezTo>
                <a:cubicBezTo>
                  <a:pt x="2422707" y="250487"/>
                  <a:pt x="2418387" y="239113"/>
                  <a:pt x="2409492" y="231783"/>
                </a:cubicBezTo>
                <a:cubicBezTo>
                  <a:pt x="2400598" y="224453"/>
                  <a:pt x="2388399" y="220661"/>
                  <a:pt x="2373405" y="220661"/>
                </a:cubicBezTo>
                <a:close/>
                <a:moveTo>
                  <a:pt x="782679" y="134936"/>
                </a:moveTo>
                <a:cubicBezTo>
                  <a:pt x="774556" y="134936"/>
                  <a:pt x="767702" y="134936"/>
                  <a:pt x="762371" y="135188"/>
                </a:cubicBezTo>
                <a:cubicBezTo>
                  <a:pt x="757041" y="135440"/>
                  <a:pt x="751710" y="136195"/>
                  <a:pt x="746125" y="137202"/>
                </a:cubicBezTo>
                <a:cubicBezTo>
                  <a:pt x="746125" y="253999"/>
                  <a:pt x="746125" y="253999"/>
                  <a:pt x="746125" y="253999"/>
                </a:cubicBezTo>
                <a:cubicBezTo>
                  <a:pt x="786487" y="253999"/>
                  <a:pt x="786487" y="253999"/>
                  <a:pt x="786487" y="253999"/>
                </a:cubicBezTo>
                <a:cubicBezTo>
                  <a:pt x="807557" y="253999"/>
                  <a:pt x="824057" y="249216"/>
                  <a:pt x="835480" y="239399"/>
                </a:cubicBezTo>
                <a:cubicBezTo>
                  <a:pt x="846903" y="229582"/>
                  <a:pt x="852488" y="214479"/>
                  <a:pt x="852488" y="194342"/>
                </a:cubicBezTo>
                <a:cubicBezTo>
                  <a:pt x="852488" y="175463"/>
                  <a:pt x="846649" y="160611"/>
                  <a:pt x="834719" y="150291"/>
                </a:cubicBezTo>
                <a:cubicBezTo>
                  <a:pt x="822788" y="139971"/>
                  <a:pt x="805272" y="134936"/>
                  <a:pt x="782679" y="134936"/>
                </a:cubicBezTo>
                <a:close/>
                <a:moveTo>
                  <a:pt x="1702845" y="0"/>
                </a:moveTo>
                <a:cubicBezTo>
                  <a:pt x="1713933" y="0"/>
                  <a:pt x="1724014" y="756"/>
                  <a:pt x="1732582" y="2268"/>
                </a:cubicBezTo>
                <a:cubicBezTo>
                  <a:pt x="1741402" y="3780"/>
                  <a:pt x="1748963" y="6804"/>
                  <a:pt x="1755011" y="11341"/>
                </a:cubicBezTo>
                <a:cubicBezTo>
                  <a:pt x="1761059" y="15877"/>
                  <a:pt x="1765596" y="21925"/>
                  <a:pt x="1768872" y="29737"/>
                </a:cubicBezTo>
                <a:cubicBezTo>
                  <a:pt x="1772148" y="37550"/>
                  <a:pt x="1773912" y="47630"/>
                  <a:pt x="1773912" y="60231"/>
                </a:cubicBezTo>
                <a:cubicBezTo>
                  <a:pt x="1773912" y="60231"/>
                  <a:pt x="1773912" y="60231"/>
                  <a:pt x="1773912" y="491673"/>
                </a:cubicBezTo>
                <a:cubicBezTo>
                  <a:pt x="1773912" y="491673"/>
                  <a:pt x="1773912" y="491673"/>
                  <a:pt x="1867660" y="491673"/>
                </a:cubicBezTo>
                <a:cubicBezTo>
                  <a:pt x="1860352" y="488397"/>
                  <a:pt x="1853044" y="484869"/>
                  <a:pt x="1846743" y="480585"/>
                </a:cubicBezTo>
                <a:cubicBezTo>
                  <a:pt x="1831371" y="470756"/>
                  <a:pt x="1819526" y="457904"/>
                  <a:pt x="1811210" y="442279"/>
                </a:cubicBezTo>
                <a:cubicBezTo>
                  <a:pt x="1802893" y="426654"/>
                  <a:pt x="1798861" y="408510"/>
                  <a:pt x="1798861" y="387845"/>
                </a:cubicBezTo>
                <a:cubicBezTo>
                  <a:pt x="1798861" y="353067"/>
                  <a:pt x="1808942" y="326606"/>
                  <a:pt x="1829607" y="307957"/>
                </a:cubicBezTo>
                <a:cubicBezTo>
                  <a:pt x="1850272" y="289308"/>
                  <a:pt x="1882277" y="277716"/>
                  <a:pt x="1925623" y="273180"/>
                </a:cubicBezTo>
                <a:cubicBezTo>
                  <a:pt x="1925623" y="273180"/>
                  <a:pt x="1925623" y="273180"/>
                  <a:pt x="2024412" y="262595"/>
                </a:cubicBezTo>
                <a:cubicBezTo>
                  <a:pt x="2024412" y="262595"/>
                  <a:pt x="2024412" y="262595"/>
                  <a:pt x="2024412" y="257303"/>
                </a:cubicBezTo>
                <a:cubicBezTo>
                  <a:pt x="2024412" y="242686"/>
                  <a:pt x="2018112" y="232354"/>
                  <a:pt x="2005259" y="226054"/>
                </a:cubicBezTo>
                <a:cubicBezTo>
                  <a:pt x="1992406" y="219753"/>
                  <a:pt x="1973757" y="216477"/>
                  <a:pt x="1949564" y="216477"/>
                </a:cubicBezTo>
                <a:cubicBezTo>
                  <a:pt x="1930663" y="216477"/>
                  <a:pt x="1912015" y="218493"/>
                  <a:pt x="1893870" y="222526"/>
                </a:cubicBezTo>
                <a:cubicBezTo>
                  <a:pt x="1875725" y="226558"/>
                  <a:pt x="1859344" y="231598"/>
                  <a:pt x="1844727" y="237646"/>
                </a:cubicBezTo>
                <a:cubicBezTo>
                  <a:pt x="1838175" y="233110"/>
                  <a:pt x="1832631" y="226306"/>
                  <a:pt x="1828095" y="216981"/>
                </a:cubicBezTo>
                <a:cubicBezTo>
                  <a:pt x="1823558" y="207657"/>
                  <a:pt x="1821290" y="197829"/>
                  <a:pt x="1821290" y="187748"/>
                </a:cubicBezTo>
                <a:cubicBezTo>
                  <a:pt x="1821290" y="174896"/>
                  <a:pt x="1824566" y="164311"/>
                  <a:pt x="1830867" y="156499"/>
                </a:cubicBezTo>
                <a:cubicBezTo>
                  <a:pt x="1837167" y="148686"/>
                  <a:pt x="1846743" y="142134"/>
                  <a:pt x="1859848" y="136590"/>
                </a:cubicBezTo>
                <a:cubicBezTo>
                  <a:pt x="1874465" y="131046"/>
                  <a:pt x="1891602" y="127014"/>
                  <a:pt x="1911510" y="124493"/>
                </a:cubicBezTo>
                <a:cubicBezTo>
                  <a:pt x="1931419" y="121973"/>
                  <a:pt x="1950068" y="120713"/>
                  <a:pt x="1967709" y="120713"/>
                </a:cubicBezTo>
                <a:cubicBezTo>
                  <a:pt x="1994926" y="120713"/>
                  <a:pt x="2019624" y="123485"/>
                  <a:pt x="2042053" y="129030"/>
                </a:cubicBezTo>
                <a:cubicBezTo>
                  <a:pt x="2064482" y="134574"/>
                  <a:pt x="2083635" y="142890"/>
                  <a:pt x="2099512" y="154231"/>
                </a:cubicBezTo>
                <a:cubicBezTo>
                  <a:pt x="2115388" y="165571"/>
                  <a:pt x="2127485" y="179936"/>
                  <a:pt x="2136053" y="197324"/>
                </a:cubicBezTo>
                <a:cubicBezTo>
                  <a:pt x="2144621" y="214713"/>
                  <a:pt x="2148906" y="235126"/>
                  <a:pt x="2148906" y="258815"/>
                </a:cubicBezTo>
                <a:cubicBezTo>
                  <a:pt x="2148906" y="258815"/>
                  <a:pt x="2148906" y="258815"/>
                  <a:pt x="2148906" y="427914"/>
                </a:cubicBezTo>
                <a:cubicBezTo>
                  <a:pt x="2148906" y="441019"/>
                  <a:pt x="2145378" y="451603"/>
                  <a:pt x="2138069" y="459920"/>
                </a:cubicBezTo>
                <a:cubicBezTo>
                  <a:pt x="2130761" y="468236"/>
                  <a:pt x="2121941" y="475292"/>
                  <a:pt x="2111860" y="481341"/>
                </a:cubicBezTo>
                <a:cubicBezTo>
                  <a:pt x="2105560" y="485373"/>
                  <a:pt x="2097999" y="488649"/>
                  <a:pt x="2090439" y="491673"/>
                </a:cubicBezTo>
                <a:cubicBezTo>
                  <a:pt x="2090439" y="491673"/>
                  <a:pt x="2090439" y="491673"/>
                  <a:pt x="2206617" y="491673"/>
                </a:cubicBezTo>
                <a:cubicBezTo>
                  <a:pt x="2201576" y="487389"/>
                  <a:pt x="2197544" y="481845"/>
                  <a:pt x="2194520" y="475040"/>
                </a:cubicBezTo>
                <a:cubicBezTo>
                  <a:pt x="2191244" y="467228"/>
                  <a:pt x="2189732" y="457148"/>
                  <a:pt x="2189732" y="444547"/>
                </a:cubicBezTo>
                <a:cubicBezTo>
                  <a:pt x="2189732" y="444547"/>
                  <a:pt x="2189732" y="444547"/>
                  <a:pt x="2189732" y="217989"/>
                </a:cubicBezTo>
                <a:cubicBezTo>
                  <a:pt x="2189732" y="204381"/>
                  <a:pt x="2192504" y="193292"/>
                  <a:pt x="2198300" y="184724"/>
                </a:cubicBezTo>
                <a:cubicBezTo>
                  <a:pt x="2204097" y="176408"/>
                  <a:pt x="2212161" y="168595"/>
                  <a:pt x="2222241" y="161539"/>
                </a:cubicBezTo>
                <a:cubicBezTo>
                  <a:pt x="2239126" y="149442"/>
                  <a:pt x="2260799" y="139614"/>
                  <a:pt x="2286756" y="132054"/>
                </a:cubicBezTo>
                <a:cubicBezTo>
                  <a:pt x="2312461" y="124493"/>
                  <a:pt x="2341443" y="120713"/>
                  <a:pt x="2373196" y="120713"/>
                </a:cubicBezTo>
                <a:cubicBezTo>
                  <a:pt x="2429899" y="120713"/>
                  <a:pt x="2473749" y="133062"/>
                  <a:pt x="2504494" y="158011"/>
                </a:cubicBezTo>
                <a:cubicBezTo>
                  <a:pt x="2534988" y="182960"/>
                  <a:pt x="2550361" y="217485"/>
                  <a:pt x="2550361" y="261839"/>
                </a:cubicBezTo>
                <a:cubicBezTo>
                  <a:pt x="2550361" y="261839"/>
                  <a:pt x="2550361" y="261839"/>
                  <a:pt x="2550361" y="491673"/>
                </a:cubicBezTo>
                <a:cubicBezTo>
                  <a:pt x="2550361" y="491673"/>
                  <a:pt x="2550361" y="491673"/>
                  <a:pt x="9144000" y="466220"/>
                </a:cubicBezTo>
                <a:cubicBezTo>
                  <a:pt x="9144000" y="466220"/>
                  <a:pt x="9144000" y="466220"/>
                  <a:pt x="9144000" y="1914525"/>
                </a:cubicBezTo>
                <a:cubicBezTo>
                  <a:pt x="9144000" y="1914525"/>
                  <a:pt x="9144000" y="1914525"/>
                  <a:pt x="0" y="1914525"/>
                </a:cubicBezTo>
                <a:cubicBezTo>
                  <a:pt x="0" y="1914525"/>
                  <a:pt x="0" y="1914525"/>
                  <a:pt x="0" y="491673"/>
                </a:cubicBezTo>
                <a:lnTo>
                  <a:pt x="634818" y="491673"/>
                </a:lnTo>
                <a:cubicBezTo>
                  <a:pt x="634062" y="491169"/>
                  <a:pt x="633306" y="490917"/>
                  <a:pt x="632802" y="490413"/>
                </a:cubicBezTo>
                <a:cubicBezTo>
                  <a:pt x="626754" y="485877"/>
                  <a:pt x="622218" y="479577"/>
                  <a:pt x="619193" y="471512"/>
                </a:cubicBezTo>
                <a:cubicBezTo>
                  <a:pt x="616169" y="463700"/>
                  <a:pt x="614657" y="453115"/>
                  <a:pt x="614657" y="440011"/>
                </a:cubicBezTo>
                <a:cubicBezTo>
                  <a:pt x="614657" y="440011"/>
                  <a:pt x="614657" y="440011"/>
                  <a:pt x="614657" y="84424"/>
                </a:cubicBezTo>
                <a:cubicBezTo>
                  <a:pt x="614657" y="73839"/>
                  <a:pt x="617429" y="65775"/>
                  <a:pt x="623226" y="59979"/>
                </a:cubicBezTo>
                <a:cubicBezTo>
                  <a:pt x="629022" y="54182"/>
                  <a:pt x="637086" y="49394"/>
                  <a:pt x="647167" y="45866"/>
                </a:cubicBezTo>
                <a:cubicBezTo>
                  <a:pt x="664052" y="39818"/>
                  <a:pt x="683709" y="35534"/>
                  <a:pt x="705634" y="32762"/>
                </a:cubicBezTo>
                <a:cubicBezTo>
                  <a:pt x="727307" y="29989"/>
                  <a:pt x="749484" y="28729"/>
                  <a:pt x="771661" y="28729"/>
                </a:cubicBezTo>
                <a:cubicBezTo>
                  <a:pt x="840964" y="28729"/>
                  <a:pt x="894138" y="43346"/>
                  <a:pt x="930932" y="73083"/>
                </a:cubicBezTo>
                <a:cubicBezTo>
                  <a:pt x="967474" y="102820"/>
                  <a:pt x="985871" y="143142"/>
                  <a:pt x="985871" y="193796"/>
                </a:cubicBezTo>
                <a:cubicBezTo>
                  <a:pt x="985871" y="218493"/>
                  <a:pt x="982091" y="240922"/>
                  <a:pt x="974278" y="260579"/>
                </a:cubicBezTo>
                <a:cubicBezTo>
                  <a:pt x="966466" y="280488"/>
                  <a:pt x="954873" y="297625"/>
                  <a:pt x="939501" y="311989"/>
                </a:cubicBezTo>
                <a:cubicBezTo>
                  <a:pt x="924128" y="326354"/>
                  <a:pt x="904723" y="337442"/>
                  <a:pt x="881286" y="345255"/>
                </a:cubicBezTo>
                <a:cubicBezTo>
                  <a:pt x="858101" y="353067"/>
                  <a:pt x="830883" y="356847"/>
                  <a:pt x="800138" y="356847"/>
                </a:cubicBezTo>
                <a:cubicBezTo>
                  <a:pt x="800138" y="356847"/>
                  <a:pt x="800138" y="356847"/>
                  <a:pt x="746711" y="356847"/>
                </a:cubicBezTo>
                <a:cubicBezTo>
                  <a:pt x="746711" y="356847"/>
                  <a:pt x="746711" y="356847"/>
                  <a:pt x="746711" y="491673"/>
                </a:cubicBezTo>
                <a:cubicBezTo>
                  <a:pt x="746711" y="491673"/>
                  <a:pt x="746711" y="491673"/>
                  <a:pt x="1048874" y="491673"/>
                </a:cubicBezTo>
                <a:cubicBezTo>
                  <a:pt x="1041313" y="488397"/>
                  <a:pt x="1034257" y="484869"/>
                  <a:pt x="1027705" y="480585"/>
                </a:cubicBezTo>
                <a:cubicBezTo>
                  <a:pt x="1012332" y="470756"/>
                  <a:pt x="1000739" y="457904"/>
                  <a:pt x="992423" y="442279"/>
                </a:cubicBezTo>
                <a:cubicBezTo>
                  <a:pt x="984107" y="426654"/>
                  <a:pt x="979822" y="408510"/>
                  <a:pt x="979822" y="387845"/>
                </a:cubicBezTo>
                <a:cubicBezTo>
                  <a:pt x="979822" y="353067"/>
                  <a:pt x="990155" y="326606"/>
                  <a:pt x="1010820" y="307957"/>
                </a:cubicBezTo>
                <a:cubicBezTo>
                  <a:pt x="1031485" y="289308"/>
                  <a:pt x="1063490" y="277716"/>
                  <a:pt x="1106584" y="273180"/>
                </a:cubicBezTo>
                <a:cubicBezTo>
                  <a:pt x="1106584" y="273180"/>
                  <a:pt x="1106584" y="273180"/>
                  <a:pt x="1205625" y="262595"/>
                </a:cubicBezTo>
                <a:cubicBezTo>
                  <a:pt x="1205625" y="262595"/>
                  <a:pt x="1205625" y="262595"/>
                  <a:pt x="1205625" y="257303"/>
                </a:cubicBezTo>
                <a:cubicBezTo>
                  <a:pt x="1205625" y="242686"/>
                  <a:pt x="1199073" y="232354"/>
                  <a:pt x="1186220" y="226054"/>
                </a:cubicBezTo>
                <a:cubicBezTo>
                  <a:pt x="1173368" y="219753"/>
                  <a:pt x="1154971" y="216477"/>
                  <a:pt x="1130778" y="216477"/>
                </a:cubicBezTo>
                <a:cubicBezTo>
                  <a:pt x="1111625" y="216477"/>
                  <a:pt x="1092976" y="218493"/>
                  <a:pt x="1075083" y="222526"/>
                </a:cubicBezTo>
                <a:cubicBezTo>
                  <a:pt x="1056938" y="226558"/>
                  <a:pt x="1040557" y="231598"/>
                  <a:pt x="1025941" y="237646"/>
                </a:cubicBezTo>
                <a:cubicBezTo>
                  <a:pt x="1019388" y="233110"/>
                  <a:pt x="1013844" y="226306"/>
                  <a:pt x="1009308" y="216981"/>
                </a:cubicBezTo>
                <a:cubicBezTo>
                  <a:pt x="1004772" y="207657"/>
                  <a:pt x="1002504" y="197829"/>
                  <a:pt x="1002504" y="187748"/>
                </a:cubicBezTo>
                <a:cubicBezTo>
                  <a:pt x="1002504" y="174896"/>
                  <a:pt x="1005780" y="164311"/>
                  <a:pt x="1011828" y="156499"/>
                </a:cubicBezTo>
                <a:cubicBezTo>
                  <a:pt x="1018128" y="148686"/>
                  <a:pt x="1027957" y="142134"/>
                  <a:pt x="1041061" y="136590"/>
                </a:cubicBezTo>
                <a:cubicBezTo>
                  <a:pt x="1055678" y="131046"/>
                  <a:pt x="1072815" y="127014"/>
                  <a:pt x="1092724" y="124493"/>
                </a:cubicBezTo>
                <a:cubicBezTo>
                  <a:pt x="1112633" y="121973"/>
                  <a:pt x="1131282" y="120713"/>
                  <a:pt x="1148922" y="120713"/>
                </a:cubicBezTo>
                <a:cubicBezTo>
                  <a:pt x="1176140" y="120713"/>
                  <a:pt x="1200837" y="123485"/>
                  <a:pt x="1223266" y="129030"/>
                </a:cubicBezTo>
                <a:cubicBezTo>
                  <a:pt x="1245695" y="134574"/>
                  <a:pt x="1264848" y="142890"/>
                  <a:pt x="1280725" y="154231"/>
                </a:cubicBezTo>
                <a:cubicBezTo>
                  <a:pt x="1296601" y="165571"/>
                  <a:pt x="1308698" y="179936"/>
                  <a:pt x="1317266" y="197324"/>
                </a:cubicBezTo>
                <a:cubicBezTo>
                  <a:pt x="1325835" y="214713"/>
                  <a:pt x="1330119" y="235126"/>
                  <a:pt x="1330119" y="258815"/>
                </a:cubicBezTo>
                <a:cubicBezTo>
                  <a:pt x="1330119" y="258815"/>
                  <a:pt x="1330119" y="258815"/>
                  <a:pt x="1330119" y="427914"/>
                </a:cubicBezTo>
                <a:cubicBezTo>
                  <a:pt x="1330119" y="441019"/>
                  <a:pt x="1326339" y="451603"/>
                  <a:pt x="1319031" y="459920"/>
                </a:cubicBezTo>
                <a:cubicBezTo>
                  <a:pt x="1311722" y="468236"/>
                  <a:pt x="1303154" y="475292"/>
                  <a:pt x="1293073" y="481341"/>
                </a:cubicBezTo>
                <a:cubicBezTo>
                  <a:pt x="1286521" y="485373"/>
                  <a:pt x="1279213" y="488649"/>
                  <a:pt x="1271652" y="491673"/>
                </a:cubicBezTo>
                <a:cubicBezTo>
                  <a:pt x="1271652" y="491673"/>
                  <a:pt x="1271652" y="491673"/>
                  <a:pt x="1387830" y="491673"/>
                </a:cubicBezTo>
                <a:cubicBezTo>
                  <a:pt x="1382790" y="487389"/>
                  <a:pt x="1378505" y="481845"/>
                  <a:pt x="1375733" y="475040"/>
                </a:cubicBezTo>
                <a:cubicBezTo>
                  <a:pt x="1372457" y="467228"/>
                  <a:pt x="1370945" y="457148"/>
                  <a:pt x="1370945" y="444547"/>
                </a:cubicBezTo>
                <a:cubicBezTo>
                  <a:pt x="1370945" y="444547"/>
                  <a:pt x="1370945" y="444547"/>
                  <a:pt x="1370945" y="217989"/>
                </a:cubicBezTo>
                <a:cubicBezTo>
                  <a:pt x="1370945" y="206397"/>
                  <a:pt x="1372961" y="196568"/>
                  <a:pt x="1377245" y="188252"/>
                </a:cubicBezTo>
                <a:cubicBezTo>
                  <a:pt x="1381530" y="179936"/>
                  <a:pt x="1387578" y="172627"/>
                  <a:pt x="1395642" y="166075"/>
                </a:cubicBezTo>
                <a:cubicBezTo>
                  <a:pt x="1403707" y="159523"/>
                  <a:pt x="1413787" y="153475"/>
                  <a:pt x="1425632" y="148182"/>
                </a:cubicBezTo>
                <a:cubicBezTo>
                  <a:pt x="1437224" y="142890"/>
                  <a:pt x="1450077" y="138354"/>
                  <a:pt x="1463685" y="134322"/>
                </a:cubicBezTo>
                <a:cubicBezTo>
                  <a:pt x="1477294" y="130290"/>
                  <a:pt x="1491407" y="127014"/>
                  <a:pt x="1506023" y="124745"/>
                </a:cubicBezTo>
                <a:cubicBezTo>
                  <a:pt x="1520388" y="122477"/>
                  <a:pt x="1535005" y="121469"/>
                  <a:pt x="1549621" y="121469"/>
                </a:cubicBezTo>
                <a:cubicBezTo>
                  <a:pt x="1573815" y="121469"/>
                  <a:pt x="1592967" y="126005"/>
                  <a:pt x="1607080" y="135330"/>
                </a:cubicBezTo>
                <a:cubicBezTo>
                  <a:pt x="1621193" y="144654"/>
                  <a:pt x="1628249" y="160027"/>
                  <a:pt x="1628249" y="180944"/>
                </a:cubicBezTo>
                <a:cubicBezTo>
                  <a:pt x="1628249" y="188000"/>
                  <a:pt x="1627241" y="195056"/>
                  <a:pt x="1625225" y="201861"/>
                </a:cubicBezTo>
                <a:cubicBezTo>
                  <a:pt x="1623209" y="208665"/>
                  <a:pt x="1620689" y="214713"/>
                  <a:pt x="1617665" y="220257"/>
                </a:cubicBezTo>
                <a:cubicBezTo>
                  <a:pt x="1607080" y="220257"/>
                  <a:pt x="1596244" y="220761"/>
                  <a:pt x="1585155" y="221770"/>
                </a:cubicBezTo>
                <a:cubicBezTo>
                  <a:pt x="1574067" y="222778"/>
                  <a:pt x="1563230" y="224290"/>
                  <a:pt x="1552646" y="226306"/>
                </a:cubicBezTo>
                <a:cubicBezTo>
                  <a:pt x="1542061" y="228322"/>
                  <a:pt x="1532233" y="230590"/>
                  <a:pt x="1522908" y="232858"/>
                </a:cubicBezTo>
                <a:cubicBezTo>
                  <a:pt x="1513584" y="235126"/>
                  <a:pt x="1505771" y="237646"/>
                  <a:pt x="1499219" y="240670"/>
                </a:cubicBezTo>
                <a:cubicBezTo>
                  <a:pt x="1499219" y="240670"/>
                  <a:pt x="1499219" y="240670"/>
                  <a:pt x="1499219" y="491673"/>
                </a:cubicBezTo>
                <a:cubicBezTo>
                  <a:pt x="1499219" y="491673"/>
                  <a:pt x="1499219" y="491673"/>
                  <a:pt x="1662523" y="491673"/>
                </a:cubicBezTo>
                <a:cubicBezTo>
                  <a:pt x="1657482" y="487389"/>
                  <a:pt x="1653450" y="481845"/>
                  <a:pt x="1650426" y="475040"/>
                </a:cubicBezTo>
                <a:cubicBezTo>
                  <a:pt x="1647150" y="467228"/>
                  <a:pt x="1645638" y="457148"/>
                  <a:pt x="1645638" y="444547"/>
                </a:cubicBezTo>
                <a:cubicBezTo>
                  <a:pt x="1645638" y="444547"/>
                  <a:pt x="1645638" y="444547"/>
                  <a:pt x="1645638" y="6804"/>
                </a:cubicBezTo>
                <a:cubicBezTo>
                  <a:pt x="1651182" y="5796"/>
                  <a:pt x="1659247" y="4284"/>
                  <a:pt x="1670083" y="2520"/>
                </a:cubicBezTo>
                <a:cubicBezTo>
                  <a:pt x="1680920" y="756"/>
                  <a:pt x="1691756" y="0"/>
                  <a:pt x="1702845" y="0"/>
                </a:cubicBezTo>
                <a:close/>
              </a:path>
            </a:pathLst>
          </a:custGeom>
          <a:solidFill>
            <a:srgbClr val="80579F"/>
          </a:solidFill>
          <a:ln w="12700">
            <a:solidFill>
              <a:srgbClr val="80579F"/>
            </a:solidFill>
            <a:round/>
            <a:headEnd/>
            <a:tailEnd/>
          </a:ln>
        </p:spPr>
        <p:txBody>
          <a:bodyPr vert="horz" wrap="square" lIns="91440" tIns="45720" rIns="91440" bIns="45720" numCol="1" anchor="t" anchorCtr="0" compatLnSpc="1">
            <a:prstTxWarp prst="textNoShape">
              <a:avLst/>
            </a:prstTxWarp>
            <a:noAutofit/>
          </a:bodyPr>
          <a:lstStyle/>
          <a:p>
            <a:endParaRPr lang="nl-NL" dirty="0"/>
          </a:p>
        </p:txBody>
      </p:sp>
      <p:sp>
        <p:nvSpPr>
          <p:cNvPr id="6" name="Picture placeholder JU 8">
            <a:extLst>
              <a:ext uri="{FF2B5EF4-FFF2-40B4-BE49-F238E27FC236}">
                <a16:creationId xmlns:a16="http://schemas.microsoft.com/office/drawing/2014/main" id="{512337D4-83EF-0212-AAB8-D299677B5713}"/>
              </a:ext>
            </a:extLst>
          </p:cNvPr>
          <p:cNvSpPr>
            <a:spLocks noGrp="1" noSelect="1"/>
          </p:cNvSpPr>
          <p:nvPr>
            <p:ph type="pic" sz="quarter" idx="10" hasCustomPrompt="1"/>
          </p:nvPr>
        </p:nvSpPr>
        <p:spPr bwMode="gray">
          <a:xfrm>
            <a:off x="0" y="0"/>
            <a:ext cx="9144000" cy="4292600"/>
          </a:xfrm>
          <a:custGeom>
            <a:avLst/>
            <a:gdLst>
              <a:gd name="connsiteX0" fmla="*/ 2025651 w 9144000"/>
              <a:gd name="connsiteY0" fmla="*/ 4148137 h 4292600"/>
              <a:gd name="connsiteX1" fmla="*/ 2025651 w 9144000"/>
              <a:gd name="connsiteY1" fmla="*/ 4208223 h 4292600"/>
              <a:gd name="connsiteX2" fmla="*/ 2002580 w 9144000"/>
              <a:gd name="connsiteY2" fmla="*/ 4215233 h 4292600"/>
              <a:gd name="connsiteX3" fmla="*/ 1973930 w 9144000"/>
              <a:gd name="connsiteY3" fmla="*/ 4217987 h 4292600"/>
              <a:gd name="connsiteX4" fmla="*/ 1934126 w 9144000"/>
              <a:gd name="connsiteY4" fmla="*/ 4208474 h 4292600"/>
              <a:gd name="connsiteX5" fmla="*/ 1922463 w 9144000"/>
              <a:gd name="connsiteY5" fmla="*/ 4184189 h 4292600"/>
              <a:gd name="connsiteX6" fmla="*/ 1936154 w 9144000"/>
              <a:gd name="connsiteY6" fmla="*/ 4161656 h 4292600"/>
              <a:gd name="connsiteX7" fmla="*/ 1970888 w 9144000"/>
              <a:gd name="connsiteY7" fmla="*/ 4152644 h 4292600"/>
              <a:gd name="connsiteX8" fmla="*/ 2025651 w 9144000"/>
              <a:gd name="connsiteY8" fmla="*/ 4148137 h 4292600"/>
              <a:gd name="connsiteX9" fmla="*/ 1206501 w 9144000"/>
              <a:gd name="connsiteY9" fmla="*/ 4148137 h 4292600"/>
              <a:gd name="connsiteX10" fmla="*/ 1206501 w 9144000"/>
              <a:gd name="connsiteY10" fmla="*/ 4208223 h 4292600"/>
              <a:gd name="connsiteX11" fmla="*/ 1183233 w 9144000"/>
              <a:gd name="connsiteY11" fmla="*/ 4215233 h 4292600"/>
              <a:gd name="connsiteX12" fmla="*/ 1154907 w 9144000"/>
              <a:gd name="connsiteY12" fmla="*/ 4217987 h 4292600"/>
              <a:gd name="connsiteX13" fmla="*/ 1115200 w 9144000"/>
              <a:gd name="connsiteY13" fmla="*/ 4208474 h 4292600"/>
              <a:gd name="connsiteX14" fmla="*/ 1103313 w 9144000"/>
              <a:gd name="connsiteY14" fmla="*/ 4184189 h 4292600"/>
              <a:gd name="connsiteX15" fmla="*/ 1116970 w 9144000"/>
              <a:gd name="connsiteY15" fmla="*/ 4161656 h 4292600"/>
              <a:gd name="connsiteX16" fmla="*/ 1151872 w 9144000"/>
              <a:gd name="connsiteY16" fmla="*/ 4152644 h 4292600"/>
              <a:gd name="connsiteX17" fmla="*/ 1206501 w 9144000"/>
              <a:gd name="connsiteY17" fmla="*/ 4148137 h 4292600"/>
              <a:gd name="connsiteX18" fmla="*/ 2373405 w 9144000"/>
              <a:gd name="connsiteY18" fmla="*/ 4021137 h 4292600"/>
              <a:gd name="connsiteX19" fmla="*/ 2409493 w 9144000"/>
              <a:gd name="connsiteY19" fmla="*/ 4032259 h 4292600"/>
              <a:gd name="connsiteX20" fmla="*/ 2422708 w 9144000"/>
              <a:gd name="connsiteY20" fmla="*/ 4066634 h 4292600"/>
              <a:gd name="connsiteX21" fmla="*/ 2422708 w 9144000"/>
              <a:gd name="connsiteY21" fmla="*/ 4245334 h 4292600"/>
              <a:gd name="connsiteX22" fmla="*/ 2427791 w 9144000"/>
              <a:gd name="connsiteY22" fmla="*/ 4275918 h 4292600"/>
              <a:gd name="connsiteX23" fmla="*/ 2439989 w 9144000"/>
              <a:gd name="connsiteY23" fmla="*/ 4292600 h 4292600"/>
              <a:gd name="connsiteX24" fmla="*/ 2317751 w 9144000"/>
              <a:gd name="connsiteY24" fmla="*/ 4292600 h 4292600"/>
              <a:gd name="connsiteX25" fmla="*/ 2317751 w 9144000"/>
              <a:gd name="connsiteY25" fmla="*/ 4036303 h 4292600"/>
              <a:gd name="connsiteX26" fmla="*/ 2343163 w 9144000"/>
              <a:gd name="connsiteY26" fmla="*/ 4024929 h 4292600"/>
              <a:gd name="connsiteX27" fmla="*/ 2373405 w 9144000"/>
              <a:gd name="connsiteY27" fmla="*/ 4021137 h 4292600"/>
              <a:gd name="connsiteX28" fmla="*/ 782679 w 9144000"/>
              <a:gd name="connsiteY28" fmla="*/ 3935412 h 4292600"/>
              <a:gd name="connsiteX29" fmla="*/ 834719 w 9144000"/>
              <a:gd name="connsiteY29" fmla="*/ 3950767 h 4292600"/>
              <a:gd name="connsiteX30" fmla="*/ 852488 w 9144000"/>
              <a:gd name="connsiteY30" fmla="*/ 3994818 h 4292600"/>
              <a:gd name="connsiteX31" fmla="*/ 835480 w 9144000"/>
              <a:gd name="connsiteY31" fmla="*/ 4039875 h 4292600"/>
              <a:gd name="connsiteX32" fmla="*/ 786487 w 9144000"/>
              <a:gd name="connsiteY32" fmla="*/ 4054475 h 4292600"/>
              <a:gd name="connsiteX33" fmla="*/ 746125 w 9144000"/>
              <a:gd name="connsiteY33" fmla="*/ 4054475 h 4292600"/>
              <a:gd name="connsiteX34" fmla="*/ 746125 w 9144000"/>
              <a:gd name="connsiteY34" fmla="*/ 3937678 h 4292600"/>
              <a:gd name="connsiteX35" fmla="*/ 762371 w 9144000"/>
              <a:gd name="connsiteY35" fmla="*/ 3935664 h 4292600"/>
              <a:gd name="connsiteX36" fmla="*/ 782679 w 9144000"/>
              <a:gd name="connsiteY36" fmla="*/ 3935412 h 4292600"/>
              <a:gd name="connsiteX37" fmla="*/ 0 w 9144000"/>
              <a:gd name="connsiteY37" fmla="*/ 0 h 4292600"/>
              <a:gd name="connsiteX38" fmla="*/ 9144000 w 9144000"/>
              <a:gd name="connsiteY38" fmla="*/ 0 h 4292600"/>
              <a:gd name="connsiteX39" fmla="*/ 9144000 w 9144000"/>
              <a:gd name="connsiteY39" fmla="*/ 4266696 h 4292600"/>
              <a:gd name="connsiteX40" fmla="*/ 2550361 w 9144000"/>
              <a:gd name="connsiteY40" fmla="*/ 4292149 h 4292600"/>
              <a:gd name="connsiteX41" fmla="*/ 2550361 w 9144000"/>
              <a:gd name="connsiteY41" fmla="*/ 4062315 h 4292600"/>
              <a:gd name="connsiteX42" fmla="*/ 2504494 w 9144000"/>
              <a:gd name="connsiteY42" fmla="*/ 3958487 h 4292600"/>
              <a:gd name="connsiteX43" fmla="*/ 2373197 w 9144000"/>
              <a:gd name="connsiteY43" fmla="*/ 3921189 h 4292600"/>
              <a:gd name="connsiteX44" fmla="*/ 2286756 w 9144000"/>
              <a:gd name="connsiteY44" fmla="*/ 3932530 h 4292600"/>
              <a:gd name="connsiteX45" fmla="*/ 2222242 w 9144000"/>
              <a:gd name="connsiteY45" fmla="*/ 3962015 h 4292600"/>
              <a:gd name="connsiteX46" fmla="*/ 2198300 w 9144000"/>
              <a:gd name="connsiteY46" fmla="*/ 3985200 h 4292600"/>
              <a:gd name="connsiteX47" fmla="*/ 2189732 w 9144000"/>
              <a:gd name="connsiteY47" fmla="*/ 4018465 h 4292600"/>
              <a:gd name="connsiteX48" fmla="*/ 2189732 w 9144000"/>
              <a:gd name="connsiteY48" fmla="*/ 4245023 h 4292600"/>
              <a:gd name="connsiteX49" fmla="*/ 2194521 w 9144000"/>
              <a:gd name="connsiteY49" fmla="*/ 4275516 h 4292600"/>
              <a:gd name="connsiteX50" fmla="*/ 2206618 w 9144000"/>
              <a:gd name="connsiteY50" fmla="*/ 4292149 h 4292600"/>
              <a:gd name="connsiteX51" fmla="*/ 2090439 w 9144000"/>
              <a:gd name="connsiteY51" fmla="*/ 4292149 h 4292600"/>
              <a:gd name="connsiteX52" fmla="*/ 2111860 w 9144000"/>
              <a:gd name="connsiteY52" fmla="*/ 4281817 h 4292600"/>
              <a:gd name="connsiteX53" fmla="*/ 2138070 w 9144000"/>
              <a:gd name="connsiteY53" fmla="*/ 4260396 h 4292600"/>
              <a:gd name="connsiteX54" fmla="*/ 2148907 w 9144000"/>
              <a:gd name="connsiteY54" fmla="*/ 4228390 h 4292600"/>
              <a:gd name="connsiteX55" fmla="*/ 2148907 w 9144000"/>
              <a:gd name="connsiteY55" fmla="*/ 4059291 h 4292600"/>
              <a:gd name="connsiteX56" fmla="*/ 2136053 w 9144000"/>
              <a:gd name="connsiteY56" fmla="*/ 3997800 h 4292600"/>
              <a:gd name="connsiteX57" fmla="*/ 2099512 w 9144000"/>
              <a:gd name="connsiteY57" fmla="*/ 3954707 h 4292600"/>
              <a:gd name="connsiteX58" fmla="*/ 2042053 w 9144000"/>
              <a:gd name="connsiteY58" fmla="*/ 3929506 h 4292600"/>
              <a:gd name="connsiteX59" fmla="*/ 1967709 w 9144000"/>
              <a:gd name="connsiteY59" fmla="*/ 3921189 h 4292600"/>
              <a:gd name="connsiteX60" fmla="*/ 1911510 w 9144000"/>
              <a:gd name="connsiteY60" fmla="*/ 3924969 h 4292600"/>
              <a:gd name="connsiteX61" fmla="*/ 1859848 w 9144000"/>
              <a:gd name="connsiteY61" fmla="*/ 3937066 h 4292600"/>
              <a:gd name="connsiteX62" fmla="*/ 1830867 w 9144000"/>
              <a:gd name="connsiteY62" fmla="*/ 3956975 h 4292600"/>
              <a:gd name="connsiteX63" fmla="*/ 1821290 w 9144000"/>
              <a:gd name="connsiteY63" fmla="*/ 3988224 h 4292600"/>
              <a:gd name="connsiteX64" fmla="*/ 1828095 w 9144000"/>
              <a:gd name="connsiteY64" fmla="*/ 4017457 h 4292600"/>
              <a:gd name="connsiteX65" fmla="*/ 1844727 w 9144000"/>
              <a:gd name="connsiteY65" fmla="*/ 4038122 h 4292600"/>
              <a:gd name="connsiteX66" fmla="*/ 1893870 w 9144000"/>
              <a:gd name="connsiteY66" fmla="*/ 4023002 h 4292600"/>
              <a:gd name="connsiteX67" fmla="*/ 1949564 w 9144000"/>
              <a:gd name="connsiteY67" fmla="*/ 4016953 h 4292600"/>
              <a:gd name="connsiteX68" fmla="*/ 2005259 w 9144000"/>
              <a:gd name="connsiteY68" fmla="*/ 4026530 h 4292600"/>
              <a:gd name="connsiteX69" fmla="*/ 2024412 w 9144000"/>
              <a:gd name="connsiteY69" fmla="*/ 4057779 h 4292600"/>
              <a:gd name="connsiteX70" fmla="*/ 2024412 w 9144000"/>
              <a:gd name="connsiteY70" fmla="*/ 4063071 h 4292600"/>
              <a:gd name="connsiteX71" fmla="*/ 1925623 w 9144000"/>
              <a:gd name="connsiteY71" fmla="*/ 4073656 h 4292600"/>
              <a:gd name="connsiteX72" fmla="*/ 1829607 w 9144000"/>
              <a:gd name="connsiteY72" fmla="*/ 4108433 h 4292600"/>
              <a:gd name="connsiteX73" fmla="*/ 1798861 w 9144000"/>
              <a:gd name="connsiteY73" fmla="*/ 4188321 h 4292600"/>
              <a:gd name="connsiteX74" fmla="*/ 1811210 w 9144000"/>
              <a:gd name="connsiteY74" fmla="*/ 4242755 h 4292600"/>
              <a:gd name="connsiteX75" fmla="*/ 1846743 w 9144000"/>
              <a:gd name="connsiteY75" fmla="*/ 4281061 h 4292600"/>
              <a:gd name="connsiteX76" fmla="*/ 1867660 w 9144000"/>
              <a:gd name="connsiteY76" fmla="*/ 4292149 h 4292600"/>
              <a:gd name="connsiteX77" fmla="*/ 1773912 w 9144000"/>
              <a:gd name="connsiteY77" fmla="*/ 4292149 h 4292600"/>
              <a:gd name="connsiteX78" fmla="*/ 1773912 w 9144000"/>
              <a:gd name="connsiteY78" fmla="*/ 3860707 h 4292600"/>
              <a:gd name="connsiteX79" fmla="*/ 1768872 w 9144000"/>
              <a:gd name="connsiteY79" fmla="*/ 3830213 h 4292600"/>
              <a:gd name="connsiteX80" fmla="*/ 1755011 w 9144000"/>
              <a:gd name="connsiteY80" fmla="*/ 3811817 h 4292600"/>
              <a:gd name="connsiteX81" fmla="*/ 1732582 w 9144000"/>
              <a:gd name="connsiteY81" fmla="*/ 3802744 h 4292600"/>
              <a:gd name="connsiteX82" fmla="*/ 1702845 w 9144000"/>
              <a:gd name="connsiteY82" fmla="*/ 3800476 h 4292600"/>
              <a:gd name="connsiteX83" fmla="*/ 1670083 w 9144000"/>
              <a:gd name="connsiteY83" fmla="*/ 3802996 h 4292600"/>
              <a:gd name="connsiteX84" fmla="*/ 1645638 w 9144000"/>
              <a:gd name="connsiteY84" fmla="*/ 3807280 h 4292600"/>
              <a:gd name="connsiteX85" fmla="*/ 1645638 w 9144000"/>
              <a:gd name="connsiteY85" fmla="*/ 4245023 h 4292600"/>
              <a:gd name="connsiteX86" fmla="*/ 1650426 w 9144000"/>
              <a:gd name="connsiteY86" fmla="*/ 4275516 h 4292600"/>
              <a:gd name="connsiteX87" fmla="*/ 1662523 w 9144000"/>
              <a:gd name="connsiteY87" fmla="*/ 4292149 h 4292600"/>
              <a:gd name="connsiteX88" fmla="*/ 1499219 w 9144000"/>
              <a:gd name="connsiteY88" fmla="*/ 4292149 h 4292600"/>
              <a:gd name="connsiteX89" fmla="*/ 1499219 w 9144000"/>
              <a:gd name="connsiteY89" fmla="*/ 4041146 h 4292600"/>
              <a:gd name="connsiteX90" fmla="*/ 1522908 w 9144000"/>
              <a:gd name="connsiteY90" fmla="*/ 4033334 h 4292600"/>
              <a:gd name="connsiteX91" fmla="*/ 1552646 w 9144000"/>
              <a:gd name="connsiteY91" fmla="*/ 4026782 h 4292600"/>
              <a:gd name="connsiteX92" fmla="*/ 1585155 w 9144000"/>
              <a:gd name="connsiteY92" fmla="*/ 4022246 h 4292600"/>
              <a:gd name="connsiteX93" fmla="*/ 1617665 w 9144000"/>
              <a:gd name="connsiteY93" fmla="*/ 4020733 h 4292600"/>
              <a:gd name="connsiteX94" fmla="*/ 1625225 w 9144000"/>
              <a:gd name="connsiteY94" fmla="*/ 4002337 h 4292600"/>
              <a:gd name="connsiteX95" fmla="*/ 1628249 w 9144000"/>
              <a:gd name="connsiteY95" fmla="*/ 3981420 h 4292600"/>
              <a:gd name="connsiteX96" fmla="*/ 1607080 w 9144000"/>
              <a:gd name="connsiteY96" fmla="*/ 3935806 h 4292600"/>
              <a:gd name="connsiteX97" fmla="*/ 1549621 w 9144000"/>
              <a:gd name="connsiteY97" fmla="*/ 3921945 h 4292600"/>
              <a:gd name="connsiteX98" fmla="*/ 1506023 w 9144000"/>
              <a:gd name="connsiteY98" fmla="*/ 3925221 h 4292600"/>
              <a:gd name="connsiteX99" fmla="*/ 1463685 w 9144000"/>
              <a:gd name="connsiteY99" fmla="*/ 3934798 h 4292600"/>
              <a:gd name="connsiteX100" fmla="*/ 1425632 w 9144000"/>
              <a:gd name="connsiteY100" fmla="*/ 3948658 h 4292600"/>
              <a:gd name="connsiteX101" fmla="*/ 1395642 w 9144000"/>
              <a:gd name="connsiteY101" fmla="*/ 3966551 h 4292600"/>
              <a:gd name="connsiteX102" fmla="*/ 1377245 w 9144000"/>
              <a:gd name="connsiteY102" fmla="*/ 3988728 h 4292600"/>
              <a:gd name="connsiteX103" fmla="*/ 1370945 w 9144000"/>
              <a:gd name="connsiteY103" fmla="*/ 4018465 h 4292600"/>
              <a:gd name="connsiteX104" fmla="*/ 1370945 w 9144000"/>
              <a:gd name="connsiteY104" fmla="*/ 4245023 h 4292600"/>
              <a:gd name="connsiteX105" fmla="*/ 1375733 w 9144000"/>
              <a:gd name="connsiteY105" fmla="*/ 4275516 h 4292600"/>
              <a:gd name="connsiteX106" fmla="*/ 1387830 w 9144000"/>
              <a:gd name="connsiteY106" fmla="*/ 4292149 h 4292600"/>
              <a:gd name="connsiteX107" fmla="*/ 1271652 w 9144000"/>
              <a:gd name="connsiteY107" fmla="*/ 4292149 h 4292600"/>
              <a:gd name="connsiteX108" fmla="*/ 1293073 w 9144000"/>
              <a:gd name="connsiteY108" fmla="*/ 4281817 h 4292600"/>
              <a:gd name="connsiteX109" fmla="*/ 1319031 w 9144000"/>
              <a:gd name="connsiteY109" fmla="*/ 4260396 h 4292600"/>
              <a:gd name="connsiteX110" fmla="*/ 1330119 w 9144000"/>
              <a:gd name="connsiteY110" fmla="*/ 4228390 h 4292600"/>
              <a:gd name="connsiteX111" fmla="*/ 1330119 w 9144000"/>
              <a:gd name="connsiteY111" fmla="*/ 4059291 h 4292600"/>
              <a:gd name="connsiteX112" fmla="*/ 1317266 w 9144000"/>
              <a:gd name="connsiteY112" fmla="*/ 3997800 h 4292600"/>
              <a:gd name="connsiteX113" fmla="*/ 1280725 w 9144000"/>
              <a:gd name="connsiteY113" fmla="*/ 3954707 h 4292600"/>
              <a:gd name="connsiteX114" fmla="*/ 1223266 w 9144000"/>
              <a:gd name="connsiteY114" fmla="*/ 3929506 h 4292600"/>
              <a:gd name="connsiteX115" fmla="*/ 1148922 w 9144000"/>
              <a:gd name="connsiteY115" fmla="*/ 3921189 h 4292600"/>
              <a:gd name="connsiteX116" fmla="*/ 1092724 w 9144000"/>
              <a:gd name="connsiteY116" fmla="*/ 3924969 h 4292600"/>
              <a:gd name="connsiteX117" fmla="*/ 1041061 w 9144000"/>
              <a:gd name="connsiteY117" fmla="*/ 3937066 h 4292600"/>
              <a:gd name="connsiteX118" fmla="*/ 1011828 w 9144000"/>
              <a:gd name="connsiteY118" fmla="*/ 3956975 h 4292600"/>
              <a:gd name="connsiteX119" fmla="*/ 1002504 w 9144000"/>
              <a:gd name="connsiteY119" fmla="*/ 3988224 h 4292600"/>
              <a:gd name="connsiteX120" fmla="*/ 1009308 w 9144000"/>
              <a:gd name="connsiteY120" fmla="*/ 4017457 h 4292600"/>
              <a:gd name="connsiteX121" fmla="*/ 1025941 w 9144000"/>
              <a:gd name="connsiteY121" fmla="*/ 4038122 h 4292600"/>
              <a:gd name="connsiteX122" fmla="*/ 1075083 w 9144000"/>
              <a:gd name="connsiteY122" fmla="*/ 4023002 h 4292600"/>
              <a:gd name="connsiteX123" fmla="*/ 1130778 w 9144000"/>
              <a:gd name="connsiteY123" fmla="*/ 4016953 h 4292600"/>
              <a:gd name="connsiteX124" fmla="*/ 1186220 w 9144000"/>
              <a:gd name="connsiteY124" fmla="*/ 4026530 h 4292600"/>
              <a:gd name="connsiteX125" fmla="*/ 1205625 w 9144000"/>
              <a:gd name="connsiteY125" fmla="*/ 4057779 h 4292600"/>
              <a:gd name="connsiteX126" fmla="*/ 1205625 w 9144000"/>
              <a:gd name="connsiteY126" fmla="*/ 4063071 h 4292600"/>
              <a:gd name="connsiteX127" fmla="*/ 1106584 w 9144000"/>
              <a:gd name="connsiteY127" fmla="*/ 4073656 h 4292600"/>
              <a:gd name="connsiteX128" fmla="*/ 1010820 w 9144000"/>
              <a:gd name="connsiteY128" fmla="*/ 4108433 h 4292600"/>
              <a:gd name="connsiteX129" fmla="*/ 979822 w 9144000"/>
              <a:gd name="connsiteY129" fmla="*/ 4188321 h 4292600"/>
              <a:gd name="connsiteX130" fmla="*/ 992423 w 9144000"/>
              <a:gd name="connsiteY130" fmla="*/ 4242755 h 4292600"/>
              <a:gd name="connsiteX131" fmla="*/ 1027705 w 9144000"/>
              <a:gd name="connsiteY131" fmla="*/ 4281061 h 4292600"/>
              <a:gd name="connsiteX132" fmla="*/ 1048874 w 9144000"/>
              <a:gd name="connsiteY132" fmla="*/ 4292149 h 4292600"/>
              <a:gd name="connsiteX133" fmla="*/ 746711 w 9144000"/>
              <a:gd name="connsiteY133" fmla="*/ 4292149 h 4292600"/>
              <a:gd name="connsiteX134" fmla="*/ 746711 w 9144000"/>
              <a:gd name="connsiteY134" fmla="*/ 4157323 h 4292600"/>
              <a:gd name="connsiteX135" fmla="*/ 800138 w 9144000"/>
              <a:gd name="connsiteY135" fmla="*/ 4157323 h 4292600"/>
              <a:gd name="connsiteX136" fmla="*/ 881286 w 9144000"/>
              <a:gd name="connsiteY136" fmla="*/ 4145731 h 4292600"/>
              <a:gd name="connsiteX137" fmla="*/ 939501 w 9144000"/>
              <a:gd name="connsiteY137" fmla="*/ 4112465 h 4292600"/>
              <a:gd name="connsiteX138" fmla="*/ 974278 w 9144000"/>
              <a:gd name="connsiteY138" fmla="*/ 4061055 h 4292600"/>
              <a:gd name="connsiteX139" fmla="*/ 985871 w 9144000"/>
              <a:gd name="connsiteY139" fmla="*/ 3994272 h 4292600"/>
              <a:gd name="connsiteX140" fmla="*/ 930932 w 9144000"/>
              <a:gd name="connsiteY140" fmla="*/ 3873559 h 4292600"/>
              <a:gd name="connsiteX141" fmla="*/ 771661 w 9144000"/>
              <a:gd name="connsiteY141" fmla="*/ 3829205 h 4292600"/>
              <a:gd name="connsiteX142" fmla="*/ 705634 w 9144000"/>
              <a:gd name="connsiteY142" fmla="*/ 3833238 h 4292600"/>
              <a:gd name="connsiteX143" fmla="*/ 647167 w 9144000"/>
              <a:gd name="connsiteY143" fmla="*/ 3846342 h 4292600"/>
              <a:gd name="connsiteX144" fmla="*/ 623226 w 9144000"/>
              <a:gd name="connsiteY144" fmla="*/ 3860455 h 4292600"/>
              <a:gd name="connsiteX145" fmla="*/ 614657 w 9144000"/>
              <a:gd name="connsiteY145" fmla="*/ 3884900 h 4292600"/>
              <a:gd name="connsiteX146" fmla="*/ 614657 w 9144000"/>
              <a:gd name="connsiteY146" fmla="*/ 4240487 h 4292600"/>
              <a:gd name="connsiteX147" fmla="*/ 619193 w 9144000"/>
              <a:gd name="connsiteY147" fmla="*/ 4271988 h 4292600"/>
              <a:gd name="connsiteX148" fmla="*/ 632802 w 9144000"/>
              <a:gd name="connsiteY148" fmla="*/ 4290889 h 4292600"/>
              <a:gd name="connsiteX149" fmla="*/ 634818 w 9144000"/>
              <a:gd name="connsiteY149" fmla="*/ 4292149 h 4292600"/>
              <a:gd name="connsiteX150" fmla="*/ 0 w 9144000"/>
              <a:gd name="connsiteY150" fmla="*/ 4292149 h 429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9144000" h="4292600">
                <a:moveTo>
                  <a:pt x="2025651" y="4148137"/>
                </a:moveTo>
                <a:cubicBezTo>
                  <a:pt x="2025651" y="4148137"/>
                  <a:pt x="2025651" y="4148137"/>
                  <a:pt x="2025651" y="4208223"/>
                </a:cubicBezTo>
                <a:cubicBezTo>
                  <a:pt x="2020580" y="4211228"/>
                  <a:pt x="2012974" y="4213481"/>
                  <a:pt x="2002580" y="4215233"/>
                </a:cubicBezTo>
                <a:cubicBezTo>
                  <a:pt x="1992185" y="4216986"/>
                  <a:pt x="1982550" y="4217987"/>
                  <a:pt x="1973930" y="4217987"/>
                </a:cubicBezTo>
                <a:cubicBezTo>
                  <a:pt x="1955169" y="4217987"/>
                  <a:pt x="1941985" y="4214733"/>
                  <a:pt x="1934126" y="4208474"/>
                </a:cubicBezTo>
                <a:cubicBezTo>
                  <a:pt x="1926266" y="4202215"/>
                  <a:pt x="1922463" y="4194203"/>
                  <a:pt x="1922463" y="4184189"/>
                </a:cubicBezTo>
                <a:cubicBezTo>
                  <a:pt x="1922463" y="4174174"/>
                  <a:pt x="1927027" y="4166664"/>
                  <a:pt x="1936154" y="4161656"/>
                </a:cubicBezTo>
                <a:cubicBezTo>
                  <a:pt x="1945281" y="4156649"/>
                  <a:pt x="1956690" y="4153645"/>
                  <a:pt x="1970888" y="4152644"/>
                </a:cubicBezTo>
                <a:cubicBezTo>
                  <a:pt x="1970888" y="4152644"/>
                  <a:pt x="1970888" y="4152644"/>
                  <a:pt x="2025651" y="4148137"/>
                </a:cubicBezTo>
                <a:close/>
                <a:moveTo>
                  <a:pt x="1206501" y="4148137"/>
                </a:moveTo>
                <a:cubicBezTo>
                  <a:pt x="1206501" y="4148137"/>
                  <a:pt x="1206501" y="4148137"/>
                  <a:pt x="1206501" y="4208223"/>
                </a:cubicBezTo>
                <a:cubicBezTo>
                  <a:pt x="1201443" y="4211228"/>
                  <a:pt x="1193603" y="4213481"/>
                  <a:pt x="1183233" y="4215233"/>
                </a:cubicBezTo>
                <a:cubicBezTo>
                  <a:pt x="1172864" y="4216986"/>
                  <a:pt x="1163506" y="4217987"/>
                  <a:pt x="1154907" y="4217987"/>
                </a:cubicBezTo>
                <a:cubicBezTo>
                  <a:pt x="1136192" y="4217987"/>
                  <a:pt x="1123040" y="4214733"/>
                  <a:pt x="1115200" y="4208474"/>
                </a:cubicBezTo>
                <a:cubicBezTo>
                  <a:pt x="1107360" y="4202215"/>
                  <a:pt x="1103313" y="4194203"/>
                  <a:pt x="1103313" y="4184189"/>
                </a:cubicBezTo>
                <a:cubicBezTo>
                  <a:pt x="1103313" y="4174174"/>
                  <a:pt x="1107865" y="4166664"/>
                  <a:pt x="1116970" y="4161656"/>
                </a:cubicBezTo>
                <a:cubicBezTo>
                  <a:pt x="1126075" y="4156649"/>
                  <a:pt x="1137709" y="4153645"/>
                  <a:pt x="1151872" y="4152644"/>
                </a:cubicBezTo>
                <a:cubicBezTo>
                  <a:pt x="1151872" y="4152644"/>
                  <a:pt x="1151872" y="4152644"/>
                  <a:pt x="1206501" y="4148137"/>
                </a:cubicBezTo>
                <a:close/>
                <a:moveTo>
                  <a:pt x="2373405" y="4021137"/>
                </a:moveTo>
                <a:cubicBezTo>
                  <a:pt x="2388400" y="4021137"/>
                  <a:pt x="2400599" y="4024929"/>
                  <a:pt x="2409493" y="4032259"/>
                </a:cubicBezTo>
                <a:cubicBezTo>
                  <a:pt x="2418388" y="4039589"/>
                  <a:pt x="2422708" y="4050963"/>
                  <a:pt x="2422708" y="4066634"/>
                </a:cubicBezTo>
                <a:cubicBezTo>
                  <a:pt x="2422708" y="4066634"/>
                  <a:pt x="2422708" y="4066634"/>
                  <a:pt x="2422708" y="4245334"/>
                </a:cubicBezTo>
                <a:cubicBezTo>
                  <a:pt x="2422708" y="4257972"/>
                  <a:pt x="2424486" y="4268083"/>
                  <a:pt x="2427791" y="4275918"/>
                </a:cubicBezTo>
                <a:cubicBezTo>
                  <a:pt x="2430585" y="4282743"/>
                  <a:pt x="2434905" y="4288303"/>
                  <a:pt x="2439989" y="4292600"/>
                </a:cubicBezTo>
                <a:cubicBezTo>
                  <a:pt x="2439989" y="4292600"/>
                  <a:pt x="2439989" y="4292600"/>
                  <a:pt x="2317751" y="4292600"/>
                </a:cubicBezTo>
                <a:cubicBezTo>
                  <a:pt x="2317751" y="4292600"/>
                  <a:pt x="2317751" y="4292600"/>
                  <a:pt x="2317751" y="4036303"/>
                </a:cubicBezTo>
                <a:cubicBezTo>
                  <a:pt x="2324867" y="4031247"/>
                  <a:pt x="2333252" y="4027456"/>
                  <a:pt x="2343163" y="4024929"/>
                </a:cubicBezTo>
                <a:cubicBezTo>
                  <a:pt x="2353075" y="4022401"/>
                  <a:pt x="2363240" y="4021137"/>
                  <a:pt x="2373405" y="4021137"/>
                </a:cubicBezTo>
                <a:close/>
                <a:moveTo>
                  <a:pt x="782679" y="3935412"/>
                </a:moveTo>
                <a:cubicBezTo>
                  <a:pt x="805272" y="3935412"/>
                  <a:pt x="822788" y="3940447"/>
                  <a:pt x="834719" y="3950767"/>
                </a:cubicBezTo>
                <a:cubicBezTo>
                  <a:pt x="846649" y="3961087"/>
                  <a:pt x="852488" y="3975939"/>
                  <a:pt x="852488" y="3994818"/>
                </a:cubicBezTo>
                <a:cubicBezTo>
                  <a:pt x="852488" y="4014955"/>
                  <a:pt x="846903" y="4030058"/>
                  <a:pt x="835480" y="4039875"/>
                </a:cubicBezTo>
                <a:cubicBezTo>
                  <a:pt x="824057" y="4049692"/>
                  <a:pt x="807557" y="4054475"/>
                  <a:pt x="786487" y="4054475"/>
                </a:cubicBezTo>
                <a:cubicBezTo>
                  <a:pt x="786487" y="4054475"/>
                  <a:pt x="786487" y="4054475"/>
                  <a:pt x="746125" y="4054475"/>
                </a:cubicBezTo>
                <a:cubicBezTo>
                  <a:pt x="746125" y="4054475"/>
                  <a:pt x="746125" y="4054475"/>
                  <a:pt x="746125" y="3937678"/>
                </a:cubicBezTo>
                <a:cubicBezTo>
                  <a:pt x="751710" y="3936671"/>
                  <a:pt x="757041" y="3935916"/>
                  <a:pt x="762371" y="3935664"/>
                </a:cubicBezTo>
                <a:cubicBezTo>
                  <a:pt x="767702" y="3935412"/>
                  <a:pt x="774556" y="3935412"/>
                  <a:pt x="782679" y="3935412"/>
                </a:cubicBezTo>
                <a:close/>
                <a:moveTo>
                  <a:pt x="0" y="0"/>
                </a:moveTo>
                <a:lnTo>
                  <a:pt x="9144000" y="0"/>
                </a:lnTo>
                <a:lnTo>
                  <a:pt x="9144000" y="4266696"/>
                </a:lnTo>
                <a:cubicBezTo>
                  <a:pt x="2550361" y="4292149"/>
                  <a:pt x="2550361" y="4292149"/>
                  <a:pt x="2550361" y="4292149"/>
                </a:cubicBezTo>
                <a:cubicBezTo>
                  <a:pt x="2550361" y="4062315"/>
                  <a:pt x="2550361" y="4062315"/>
                  <a:pt x="2550361" y="4062315"/>
                </a:cubicBezTo>
                <a:cubicBezTo>
                  <a:pt x="2550361" y="4017961"/>
                  <a:pt x="2534989" y="3983436"/>
                  <a:pt x="2504494" y="3958487"/>
                </a:cubicBezTo>
                <a:cubicBezTo>
                  <a:pt x="2473749" y="3933538"/>
                  <a:pt x="2429900" y="3921189"/>
                  <a:pt x="2373197" y="3921189"/>
                </a:cubicBezTo>
                <a:cubicBezTo>
                  <a:pt x="2341444" y="3921189"/>
                  <a:pt x="2312462" y="3924969"/>
                  <a:pt x="2286756" y="3932530"/>
                </a:cubicBezTo>
                <a:cubicBezTo>
                  <a:pt x="2260799" y="3940090"/>
                  <a:pt x="2239127" y="3949918"/>
                  <a:pt x="2222242" y="3962015"/>
                </a:cubicBezTo>
                <a:cubicBezTo>
                  <a:pt x="2212162" y="3969071"/>
                  <a:pt x="2204097" y="3976884"/>
                  <a:pt x="2198300" y="3985200"/>
                </a:cubicBezTo>
                <a:cubicBezTo>
                  <a:pt x="2192504" y="3993768"/>
                  <a:pt x="2189732" y="4004857"/>
                  <a:pt x="2189732" y="4018465"/>
                </a:cubicBezTo>
                <a:cubicBezTo>
                  <a:pt x="2189732" y="4245023"/>
                  <a:pt x="2189732" y="4245023"/>
                  <a:pt x="2189732" y="4245023"/>
                </a:cubicBezTo>
                <a:cubicBezTo>
                  <a:pt x="2189732" y="4257624"/>
                  <a:pt x="2191245" y="4267704"/>
                  <a:pt x="2194521" y="4275516"/>
                </a:cubicBezTo>
                <a:cubicBezTo>
                  <a:pt x="2197544" y="4282321"/>
                  <a:pt x="2201576" y="4287865"/>
                  <a:pt x="2206618" y="4292149"/>
                </a:cubicBezTo>
                <a:cubicBezTo>
                  <a:pt x="2090439" y="4292149"/>
                  <a:pt x="2090439" y="4292149"/>
                  <a:pt x="2090439" y="4292149"/>
                </a:cubicBezTo>
                <a:cubicBezTo>
                  <a:pt x="2098000" y="4289125"/>
                  <a:pt x="2105561" y="4285849"/>
                  <a:pt x="2111860" y="4281817"/>
                </a:cubicBezTo>
                <a:cubicBezTo>
                  <a:pt x="2121942" y="4275768"/>
                  <a:pt x="2130762" y="4268712"/>
                  <a:pt x="2138070" y="4260396"/>
                </a:cubicBezTo>
                <a:cubicBezTo>
                  <a:pt x="2145378" y="4252079"/>
                  <a:pt x="2148907" y="4241495"/>
                  <a:pt x="2148907" y="4228390"/>
                </a:cubicBezTo>
                <a:cubicBezTo>
                  <a:pt x="2148907" y="4059291"/>
                  <a:pt x="2148907" y="4059291"/>
                  <a:pt x="2148907" y="4059291"/>
                </a:cubicBezTo>
                <a:cubicBezTo>
                  <a:pt x="2148907" y="4035602"/>
                  <a:pt x="2144622" y="4015189"/>
                  <a:pt x="2136053" y="3997800"/>
                </a:cubicBezTo>
                <a:cubicBezTo>
                  <a:pt x="2127486" y="3980412"/>
                  <a:pt x="2115389" y="3966047"/>
                  <a:pt x="2099512" y="3954707"/>
                </a:cubicBezTo>
                <a:cubicBezTo>
                  <a:pt x="2083635" y="3943366"/>
                  <a:pt x="2064482" y="3935050"/>
                  <a:pt x="2042053" y="3929506"/>
                </a:cubicBezTo>
                <a:cubicBezTo>
                  <a:pt x="2019624" y="3923961"/>
                  <a:pt x="1994926" y="3921189"/>
                  <a:pt x="1967709" y="3921189"/>
                </a:cubicBezTo>
                <a:cubicBezTo>
                  <a:pt x="1950068" y="3921189"/>
                  <a:pt x="1931419" y="3922449"/>
                  <a:pt x="1911510" y="3924969"/>
                </a:cubicBezTo>
                <a:cubicBezTo>
                  <a:pt x="1891602" y="3927490"/>
                  <a:pt x="1874465" y="3931522"/>
                  <a:pt x="1859848" y="3937066"/>
                </a:cubicBezTo>
                <a:cubicBezTo>
                  <a:pt x="1846743" y="3942610"/>
                  <a:pt x="1837167" y="3949162"/>
                  <a:pt x="1830867" y="3956975"/>
                </a:cubicBezTo>
                <a:cubicBezTo>
                  <a:pt x="1824566" y="3964787"/>
                  <a:pt x="1821290" y="3975372"/>
                  <a:pt x="1821290" y="3988224"/>
                </a:cubicBezTo>
                <a:cubicBezTo>
                  <a:pt x="1821290" y="3998305"/>
                  <a:pt x="1823558" y="4008133"/>
                  <a:pt x="1828095" y="4017457"/>
                </a:cubicBezTo>
                <a:cubicBezTo>
                  <a:pt x="1832631" y="4026782"/>
                  <a:pt x="1838175" y="4033586"/>
                  <a:pt x="1844727" y="4038122"/>
                </a:cubicBezTo>
                <a:cubicBezTo>
                  <a:pt x="1859344" y="4032074"/>
                  <a:pt x="1875725" y="4027034"/>
                  <a:pt x="1893870" y="4023002"/>
                </a:cubicBezTo>
                <a:cubicBezTo>
                  <a:pt x="1912015" y="4018969"/>
                  <a:pt x="1930663" y="4016953"/>
                  <a:pt x="1949564" y="4016953"/>
                </a:cubicBezTo>
                <a:cubicBezTo>
                  <a:pt x="1973757" y="4016953"/>
                  <a:pt x="1992406" y="4020229"/>
                  <a:pt x="2005259" y="4026530"/>
                </a:cubicBezTo>
                <a:cubicBezTo>
                  <a:pt x="2018112" y="4032830"/>
                  <a:pt x="2024412" y="4043162"/>
                  <a:pt x="2024412" y="4057779"/>
                </a:cubicBezTo>
                <a:cubicBezTo>
                  <a:pt x="2024412" y="4063071"/>
                  <a:pt x="2024412" y="4063071"/>
                  <a:pt x="2024412" y="4063071"/>
                </a:cubicBezTo>
                <a:cubicBezTo>
                  <a:pt x="1925623" y="4073656"/>
                  <a:pt x="1925623" y="4073656"/>
                  <a:pt x="1925623" y="4073656"/>
                </a:cubicBezTo>
                <a:cubicBezTo>
                  <a:pt x="1882277" y="4078192"/>
                  <a:pt x="1850272" y="4089784"/>
                  <a:pt x="1829607" y="4108433"/>
                </a:cubicBezTo>
                <a:cubicBezTo>
                  <a:pt x="1808942" y="4127082"/>
                  <a:pt x="1798861" y="4153543"/>
                  <a:pt x="1798861" y="4188321"/>
                </a:cubicBezTo>
                <a:cubicBezTo>
                  <a:pt x="1798861" y="4208986"/>
                  <a:pt x="1802893" y="4227130"/>
                  <a:pt x="1811210" y="4242755"/>
                </a:cubicBezTo>
                <a:cubicBezTo>
                  <a:pt x="1819526" y="4258380"/>
                  <a:pt x="1831371" y="4271232"/>
                  <a:pt x="1846743" y="4281061"/>
                </a:cubicBezTo>
                <a:cubicBezTo>
                  <a:pt x="1853044" y="4285345"/>
                  <a:pt x="1860352" y="4288873"/>
                  <a:pt x="1867660" y="4292149"/>
                </a:cubicBezTo>
                <a:cubicBezTo>
                  <a:pt x="1773912" y="4292149"/>
                  <a:pt x="1773912" y="4292149"/>
                  <a:pt x="1773912" y="4292149"/>
                </a:cubicBezTo>
                <a:cubicBezTo>
                  <a:pt x="1773912" y="3860707"/>
                  <a:pt x="1773912" y="3860707"/>
                  <a:pt x="1773912" y="3860707"/>
                </a:cubicBezTo>
                <a:cubicBezTo>
                  <a:pt x="1773912" y="3848106"/>
                  <a:pt x="1772148" y="3838026"/>
                  <a:pt x="1768872" y="3830213"/>
                </a:cubicBezTo>
                <a:cubicBezTo>
                  <a:pt x="1765596" y="3822401"/>
                  <a:pt x="1761059" y="3816353"/>
                  <a:pt x="1755011" y="3811817"/>
                </a:cubicBezTo>
                <a:cubicBezTo>
                  <a:pt x="1748963" y="3807280"/>
                  <a:pt x="1741402" y="3804256"/>
                  <a:pt x="1732582" y="3802744"/>
                </a:cubicBezTo>
                <a:cubicBezTo>
                  <a:pt x="1724014" y="3801232"/>
                  <a:pt x="1713933" y="3800476"/>
                  <a:pt x="1702845" y="3800476"/>
                </a:cubicBezTo>
                <a:cubicBezTo>
                  <a:pt x="1691756" y="3800476"/>
                  <a:pt x="1680920" y="3801232"/>
                  <a:pt x="1670083" y="3802996"/>
                </a:cubicBezTo>
                <a:cubicBezTo>
                  <a:pt x="1659247" y="3804760"/>
                  <a:pt x="1651182" y="3806272"/>
                  <a:pt x="1645638" y="3807280"/>
                </a:cubicBezTo>
                <a:cubicBezTo>
                  <a:pt x="1645638" y="4245023"/>
                  <a:pt x="1645638" y="4245023"/>
                  <a:pt x="1645638" y="4245023"/>
                </a:cubicBezTo>
                <a:cubicBezTo>
                  <a:pt x="1645638" y="4257624"/>
                  <a:pt x="1647150" y="4267704"/>
                  <a:pt x="1650426" y="4275516"/>
                </a:cubicBezTo>
                <a:cubicBezTo>
                  <a:pt x="1653450" y="4282321"/>
                  <a:pt x="1657482" y="4287865"/>
                  <a:pt x="1662523" y="4292149"/>
                </a:cubicBezTo>
                <a:cubicBezTo>
                  <a:pt x="1499219" y="4292149"/>
                  <a:pt x="1499219" y="4292149"/>
                  <a:pt x="1499219" y="4292149"/>
                </a:cubicBezTo>
                <a:cubicBezTo>
                  <a:pt x="1499219" y="4041146"/>
                  <a:pt x="1499219" y="4041146"/>
                  <a:pt x="1499219" y="4041146"/>
                </a:cubicBezTo>
                <a:cubicBezTo>
                  <a:pt x="1505771" y="4038122"/>
                  <a:pt x="1513584" y="4035602"/>
                  <a:pt x="1522908" y="4033334"/>
                </a:cubicBezTo>
                <a:cubicBezTo>
                  <a:pt x="1532233" y="4031066"/>
                  <a:pt x="1542061" y="4028798"/>
                  <a:pt x="1552646" y="4026782"/>
                </a:cubicBezTo>
                <a:cubicBezTo>
                  <a:pt x="1563230" y="4024766"/>
                  <a:pt x="1574067" y="4023254"/>
                  <a:pt x="1585155" y="4022246"/>
                </a:cubicBezTo>
                <a:cubicBezTo>
                  <a:pt x="1596244" y="4021237"/>
                  <a:pt x="1607080" y="4020733"/>
                  <a:pt x="1617665" y="4020733"/>
                </a:cubicBezTo>
                <a:cubicBezTo>
                  <a:pt x="1620689" y="4015189"/>
                  <a:pt x="1623209" y="4009141"/>
                  <a:pt x="1625225" y="4002337"/>
                </a:cubicBezTo>
                <a:cubicBezTo>
                  <a:pt x="1627241" y="3995532"/>
                  <a:pt x="1628249" y="3988476"/>
                  <a:pt x="1628249" y="3981420"/>
                </a:cubicBezTo>
                <a:cubicBezTo>
                  <a:pt x="1628249" y="3960503"/>
                  <a:pt x="1621193" y="3945130"/>
                  <a:pt x="1607080" y="3935806"/>
                </a:cubicBezTo>
                <a:cubicBezTo>
                  <a:pt x="1592967" y="3926481"/>
                  <a:pt x="1573815" y="3921945"/>
                  <a:pt x="1549621" y="3921945"/>
                </a:cubicBezTo>
                <a:cubicBezTo>
                  <a:pt x="1535005" y="3921945"/>
                  <a:pt x="1520388" y="3922953"/>
                  <a:pt x="1506023" y="3925221"/>
                </a:cubicBezTo>
                <a:cubicBezTo>
                  <a:pt x="1491407" y="3927490"/>
                  <a:pt x="1477294" y="3930766"/>
                  <a:pt x="1463685" y="3934798"/>
                </a:cubicBezTo>
                <a:cubicBezTo>
                  <a:pt x="1450077" y="3938830"/>
                  <a:pt x="1437224" y="3943366"/>
                  <a:pt x="1425632" y="3948658"/>
                </a:cubicBezTo>
                <a:cubicBezTo>
                  <a:pt x="1413787" y="3953951"/>
                  <a:pt x="1403707" y="3959999"/>
                  <a:pt x="1395642" y="3966551"/>
                </a:cubicBezTo>
                <a:cubicBezTo>
                  <a:pt x="1387578" y="3973103"/>
                  <a:pt x="1381530" y="3980412"/>
                  <a:pt x="1377245" y="3988728"/>
                </a:cubicBezTo>
                <a:cubicBezTo>
                  <a:pt x="1372961" y="3997044"/>
                  <a:pt x="1370945" y="4006873"/>
                  <a:pt x="1370945" y="4018465"/>
                </a:cubicBezTo>
                <a:cubicBezTo>
                  <a:pt x="1370945" y="4245023"/>
                  <a:pt x="1370945" y="4245023"/>
                  <a:pt x="1370945" y="4245023"/>
                </a:cubicBezTo>
                <a:cubicBezTo>
                  <a:pt x="1370945" y="4257624"/>
                  <a:pt x="1372457" y="4267704"/>
                  <a:pt x="1375733" y="4275516"/>
                </a:cubicBezTo>
                <a:cubicBezTo>
                  <a:pt x="1378505" y="4282321"/>
                  <a:pt x="1382790" y="4287865"/>
                  <a:pt x="1387830" y="4292149"/>
                </a:cubicBezTo>
                <a:cubicBezTo>
                  <a:pt x="1271652" y="4292149"/>
                  <a:pt x="1271652" y="4292149"/>
                  <a:pt x="1271652" y="4292149"/>
                </a:cubicBezTo>
                <a:cubicBezTo>
                  <a:pt x="1279213" y="4289125"/>
                  <a:pt x="1286521" y="4285849"/>
                  <a:pt x="1293073" y="4281817"/>
                </a:cubicBezTo>
                <a:cubicBezTo>
                  <a:pt x="1303154" y="4275768"/>
                  <a:pt x="1311722" y="4268712"/>
                  <a:pt x="1319031" y="4260396"/>
                </a:cubicBezTo>
                <a:cubicBezTo>
                  <a:pt x="1326339" y="4252079"/>
                  <a:pt x="1330119" y="4241495"/>
                  <a:pt x="1330119" y="4228390"/>
                </a:cubicBezTo>
                <a:cubicBezTo>
                  <a:pt x="1330119" y="4059291"/>
                  <a:pt x="1330119" y="4059291"/>
                  <a:pt x="1330119" y="4059291"/>
                </a:cubicBezTo>
                <a:cubicBezTo>
                  <a:pt x="1330119" y="4035602"/>
                  <a:pt x="1325835" y="4015189"/>
                  <a:pt x="1317266" y="3997800"/>
                </a:cubicBezTo>
                <a:cubicBezTo>
                  <a:pt x="1308698" y="3980412"/>
                  <a:pt x="1296601" y="3966047"/>
                  <a:pt x="1280725" y="3954707"/>
                </a:cubicBezTo>
                <a:cubicBezTo>
                  <a:pt x="1264848" y="3943366"/>
                  <a:pt x="1245695" y="3935050"/>
                  <a:pt x="1223266" y="3929506"/>
                </a:cubicBezTo>
                <a:cubicBezTo>
                  <a:pt x="1200837" y="3923961"/>
                  <a:pt x="1176140" y="3921189"/>
                  <a:pt x="1148922" y="3921189"/>
                </a:cubicBezTo>
                <a:cubicBezTo>
                  <a:pt x="1131282" y="3921189"/>
                  <a:pt x="1112633" y="3922449"/>
                  <a:pt x="1092724" y="3924969"/>
                </a:cubicBezTo>
                <a:cubicBezTo>
                  <a:pt x="1072815" y="3927490"/>
                  <a:pt x="1055678" y="3931522"/>
                  <a:pt x="1041061" y="3937066"/>
                </a:cubicBezTo>
                <a:cubicBezTo>
                  <a:pt x="1027957" y="3942610"/>
                  <a:pt x="1018128" y="3949162"/>
                  <a:pt x="1011828" y="3956975"/>
                </a:cubicBezTo>
                <a:cubicBezTo>
                  <a:pt x="1005780" y="3964787"/>
                  <a:pt x="1002504" y="3975372"/>
                  <a:pt x="1002504" y="3988224"/>
                </a:cubicBezTo>
                <a:cubicBezTo>
                  <a:pt x="1002504" y="3998305"/>
                  <a:pt x="1004772" y="4008133"/>
                  <a:pt x="1009308" y="4017457"/>
                </a:cubicBezTo>
                <a:cubicBezTo>
                  <a:pt x="1013844" y="4026782"/>
                  <a:pt x="1019388" y="4033586"/>
                  <a:pt x="1025941" y="4038122"/>
                </a:cubicBezTo>
                <a:cubicBezTo>
                  <a:pt x="1040557" y="4032074"/>
                  <a:pt x="1056938" y="4027034"/>
                  <a:pt x="1075083" y="4023002"/>
                </a:cubicBezTo>
                <a:cubicBezTo>
                  <a:pt x="1092977" y="4018969"/>
                  <a:pt x="1111626" y="4016953"/>
                  <a:pt x="1130778" y="4016953"/>
                </a:cubicBezTo>
                <a:cubicBezTo>
                  <a:pt x="1154971" y="4016953"/>
                  <a:pt x="1173368" y="4020229"/>
                  <a:pt x="1186220" y="4026530"/>
                </a:cubicBezTo>
                <a:cubicBezTo>
                  <a:pt x="1199073" y="4032830"/>
                  <a:pt x="1205625" y="4043162"/>
                  <a:pt x="1205625" y="4057779"/>
                </a:cubicBezTo>
                <a:cubicBezTo>
                  <a:pt x="1205625" y="4063071"/>
                  <a:pt x="1205625" y="4063071"/>
                  <a:pt x="1205625" y="4063071"/>
                </a:cubicBezTo>
                <a:cubicBezTo>
                  <a:pt x="1106584" y="4073656"/>
                  <a:pt x="1106584" y="4073656"/>
                  <a:pt x="1106584" y="4073656"/>
                </a:cubicBezTo>
                <a:cubicBezTo>
                  <a:pt x="1063490" y="4078192"/>
                  <a:pt x="1031485" y="4089784"/>
                  <a:pt x="1010820" y="4108433"/>
                </a:cubicBezTo>
                <a:cubicBezTo>
                  <a:pt x="990155" y="4127082"/>
                  <a:pt x="979822" y="4153543"/>
                  <a:pt x="979822" y="4188321"/>
                </a:cubicBezTo>
                <a:cubicBezTo>
                  <a:pt x="979822" y="4208986"/>
                  <a:pt x="984107" y="4227130"/>
                  <a:pt x="992423" y="4242755"/>
                </a:cubicBezTo>
                <a:cubicBezTo>
                  <a:pt x="1000739" y="4258380"/>
                  <a:pt x="1012332" y="4271232"/>
                  <a:pt x="1027705" y="4281061"/>
                </a:cubicBezTo>
                <a:cubicBezTo>
                  <a:pt x="1034257" y="4285345"/>
                  <a:pt x="1041313" y="4288873"/>
                  <a:pt x="1048874" y="4292149"/>
                </a:cubicBezTo>
                <a:cubicBezTo>
                  <a:pt x="746711" y="4292149"/>
                  <a:pt x="746711" y="4292149"/>
                  <a:pt x="746711" y="4292149"/>
                </a:cubicBezTo>
                <a:cubicBezTo>
                  <a:pt x="746711" y="4157323"/>
                  <a:pt x="746711" y="4157323"/>
                  <a:pt x="746711" y="4157323"/>
                </a:cubicBezTo>
                <a:cubicBezTo>
                  <a:pt x="800138" y="4157323"/>
                  <a:pt x="800138" y="4157323"/>
                  <a:pt x="800138" y="4157323"/>
                </a:cubicBezTo>
                <a:cubicBezTo>
                  <a:pt x="830883" y="4157323"/>
                  <a:pt x="858101" y="4153543"/>
                  <a:pt x="881286" y="4145731"/>
                </a:cubicBezTo>
                <a:cubicBezTo>
                  <a:pt x="904723" y="4137918"/>
                  <a:pt x="924128" y="4126830"/>
                  <a:pt x="939501" y="4112465"/>
                </a:cubicBezTo>
                <a:cubicBezTo>
                  <a:pt x="954873" y="4098101"/>
                  <a:pt x="966466" y="4080964"/>
                  <a:pt x="974278" y="4061055"/>
                </a:cubicBezTo>
                <a:cubicBezTo>
                  <a:pt x="982091" y="4041398"/>
                  <a:pt x="985871" y="4018969"/>
                  <a:pt x="985871" y="3994272"/>
                </a:cubicBezTo>
                <a:cubicBezTo>
                  <a:pt x="985871" y="3943618"/>
                  <a:pt x="967474" y="3903296"/>
                  <a:pt x="930932" y="3873559"/>
                </a:cubicBezTo>
                <a:cubicBezTo>
                  <a:pt x="894138" y="3843822"/>
                  <a:pt x="840964" y="3829205"/>
                  <a:pt x="771661" y="3829205"/>
                </a:cubicBezTo>
                <a:cubicBezTo>
                  <a:pt x="749484" y="3829205"/>
                  <a:pt x="727307" y="3830465"/>
                  <a:pt x="705634" y="3833238"/>
                </a:cubicBezTo>
                <a:cubicBezTo>
                  <a:pt x="683709" y="3836010"/>
                  <a:pt x="664052" y="3840294"/>
                  <a:pt x="647167" y="3846342"/>
                </a:cubicBezTo>
                <a:cubicBezTo>
                  <a:pt x="637086" y="3849870"/>
                  <a:pt x="629022" y="3854658"/>
                  <a:pt x="623226" y="3860455"/>
                </a:cubicBezTo>
                <a:cubicBezTo>
                  <a:pt x="617429" y="3866251"/>
                  <a:pt x="614657" y="3874315"/>
                  <a:pt x="614657" y="3884900"/>
                </a:cubicBezTo>
                <a:cubicBezTo>
                  <a:pt x="614657" y="4240487"/>
                  <a:pt x="614657" y="4240487"/>
                  <a:pt x="614657" y="4240487"/>
                </a:cubicBezTo>
                <a:cubicBezTo>
                  <a:pt x="614657" y="4253591"/>
                  <a:pt x="616169" y="4264176"/>
                  <a:pt x="619193" y="4271988"/>
                </a:cubicBezTo>
                <a:cubicBezTo>
                  <a:pt x="622218" y="4280053"/>
                  <a:pt x="626754" y="4286353"/>
                  <a:pt x="632802" y="4290889"/>
                </a:cubicBezTo>
                <a:cubicBezTo>
                  <a:pt x="633306" y="4291393"/>
                  <a:pt x="634062" y="4291645"/>
                  <a:pt x="634818" y="4292149"/>
                </a:cubicBezTo>
                <a:lnTo>
                  <a:pt x="0" y="4292149"/>
                </a:lnTo>
                <a:close/>
              </a:path>
            </a:pathLst>
          </a:custGeom>
          <a:solidFill>
            <a:schemeClr val="tx1">
              <a:lumMod val="20000"/>
              <a:lumOff val="80000"/>
            </a:schemeClr>
          </a:solidFill>
        </p:spPr>
        <p:txBody>
          <a:bodyPr wrap="square">
            <a:noAutofit/>
          </a:bodyPr>
          <a:lstStyle>
            <a:lvl1pPr marL="0" indent="0" algn="r">
              <a:buNone/>
              <a:defRPr>
                <a:solidFill>
                  <a:schemeClr val="tx1"/>
                </a:solidFill>
              </a:defRPr>
            </a:lvl1pPr>
          </a:lstStyle>
          <a:p>
            <a:r>
              <a:rPr lang="nl-NL" dirty="0"/>
              <a:t>[Klik op het pictogram om een afbeelding in te voegen]</a:t>
            </a:r>
          </a:p>
        </p:txBody>
      </p:sp>
      <p:sp>
        <p:nvSpPr>
          <p:cNvPr id="17" name="Frame 3">
            <a:extLst>
              <a:ext uri="{FF2B5EF4-FFF2-40B4-BE49-F238E27FC236}">
                <a16:creationId xmlns:a16="http://schemas.microsoft.com/office/drawing/2014/main" id="{35F17CBA-CFCD-443C-B21A-55B5204A64FD}"/>
              </a:ext>
            </a:extLst>
          </p:cNvPr>
          <p:cNvSpPr>
            <a:spLocks noSelect="1"/>
          </p:cNvSpPr>
          <p:nvPr userDrawn="1"/>
        </p:nvSpPr>
        <p:spPr bwMode="gray">
          <a:xfrm>
            <a:off x="1506538" y="4379913"/>
            <a:ext cx="1346200" cy="249238"/>
          </a:xfrm>
          <a:custGeom>
            <a:avLst/>
            <a:gdLst>
              <a:gd name="T0" fmla="*/ 0 w 5341"/>
              <a:gd name="T1" fmla="*/ 307 h 990"/>
              <a:gd name="T2" fmla="*/ 847 w 5341"/>
              <a:gd name="T3" fmla="*/ 421 h 990"/>
              <a:gd name="T4" fmla="*/ 545 w 5341"/>
              <a:gd name="T5" fmla="*/ 963 h 990"/>
              <a:gd name="T6" fmla="*/ 671 w 5341"/>
              <a:gd name="T7" fmla="*/ 297 h 990"/>
              <a:gd name="T8" fmla="*/ 743 w 5341"/>
              <a:gd name="T9" fmla="*/ 392 h 990"/>
              <a:gd name="T10" fmla="*/ 572 w 5341"/>
              <a:gd name="T11" fmla="*/ 825 h 990"/>
              <a:gd name="T12" fmla="*/ 776 w 5341"/>
              <a:gd name="T13" fmla="*/ 645 h 990"/>
              <a:gd name="T14" fmla="*/ 1174 w 5341"/>
              <a:gd name="T15" fmla="*/ 990 h 990"/>
              <a:gd name="T16" fmla="*/ 1049 w 5341"/>
              <a:gd name="T17" fmla="*/ 324 h 990"/>
              <a:gd name="T18" fmla="*/ 1274 w 5341"/>
              <a:gd name="T19" fmla="*/ 463 h 990"/>
              <a:gd name="T20" fmla="*/ 1069 w 5341"/>
              <a:gd name="T21" fmla="*/ 645 h 990"/>
              <a:gd name="T22" fmla="*/ 1274 w 5341"/>
              <a:gd name="T23" fmla="*/ 826 h 990"/>
              <a:gd name="T24" fmla="*/ 1506 w 5341"/>
              <a:gd name="T25" fmla="*/ 307 h 990"/>
              <a:gd name="T26" fmla="*/ 1733 w 5341"/>
              <a:gd name="T27" fmla="*/ 389 h 990"/>
              <a:gd name="T28" fmla="*/ 2162 w 5341"/>
              <a:gd name="T29" fmla="*/ 553 h 990"/>
              <a:gd name="T30" fmla="*/ 1947 w 5341"/>
              <a:gd name="T31" fmla="*/ 990 h 990"/>
              <a:gd name="T32" fmla="*/ 1857 w 5341"/>
              <a:gd name="T33" fmla="*/ 616 h 990"/>
              <a:gd name="T34" fmla="*/ 2038 w 5341"/>
              <a:gd name="T35" fmla="*/ 385 h 990"/>
              <a:gd name="T36" fmla="*/ 2092 w 5341"/>
              <a:gd name="T37" fmla="*/ 319 h 990"/>
              <a:gd name="T38" fmla="*/ 1888 w 5341"/>
              <a:gd name="T39" fmla="*/ 708 h 990"/>
              <a:gd name="T40" fmla="*/ 2031 w 5341"/>
              <a:gd name="T41" fmla="*/ 900 h 990"/>
              <a:gd name="T42" fmla="*/ 2400 w 5341"/>
              <a:gd name="T43" fmla="*/ 980 h 990"/>
              <a:gd name="T44" fmla="*/ 2999 w 5341"/>
              <a:gd name="T45" fmla="*/ 609 h 990"/>
              <a:gd name="T46" fmla="*/ 2870 w 5341"/>
              <a:gd name="T47" fmla="*/ 397 h 990"/>
              <a:gd name="T48" fmla="*/ 3009 w 5341"/>
              <a:gd name="T49" fmla="*/ 302 h 990"/>
              <a:gd name="T50" fmla="*/ 2852 w 5341"/>
              <a:gd name="T51" fmla="*/ 666 h 990"/>
              <a:gd name="T52" fmla="*/ 2991 w 5341"/>
              <a:gd name="T53" fmla="*/ 886 h 990"/>
              <a:gd name="T54" fmla="*/ 2844 w 5341"/>
              <a:gd name="T55" fmla="*/ 985 h 990"/>
              <a:gd name="T56" fmla="*/ 3053 w 5341"/>
              <a:gd name="T57" fmla="*/ 630 h 990"/>
              <a:gd name="T58" fmla="*/ 3474 w 5341"/>
              <a:gd name="T59" fmla="*/ 888 h 990"/>
              <a:gd name="T60" fmla="*/ 3192 w 5341"/>
              <a:gd name="T61" fmla="*/ 794 h 990"/>
              <a:gd name="T62" fmla="*/ 3470 w 5341"/>
              <a:gd name="T63" fmla="*/ 551 h 990"/>
              <a:gd name="T64" fmla="*/ 3218 w 5341"/>
              <a:gd name="T65" fmla="*/ 312 h 990"/>
              <a:gd name="T66" fmla="*/ 3355 w 5341"/>
              <a:gd name="T67" fmla="*/ 663 h 990"/>
              <a:gd name="T68" fmla="*/ 3304 w 5341"/>
              <a:gd name="T69" fmla="*/ 901 h 990"/>
              <a:gd name="T70" fmla="*/ 3470 w 5341"/>
              <a:gd name="T71" fmla="*/ 663 h 990"/>
              <a:gd name="T72" fmla="*/ 4054 w 5341"/>
              <a:gd name="T73" fmla="*/ 400 h 990"/>
              <a:gd name="T74" fmla="*/ 3787 w 5341"/>
              <a:gd name="T75" fmla="*/ 400 h 990"/>
              <a:gd name="T76" fmla="*/ 3791 w 5341"/>
              <a:gd name="T77" fmla="*/ 636 h 990"/>
              <a:gd name="T78" fmla="*/ 3974 w 5341"/>
              <a:gd name="T79" fmla="*/ 444 h 990"/>
              <a:gd name="T80" fmla="*/ 4068 w 5341"/>
              <a:gd name="T81" fmla="*/ 479 h 990"/>
              <a:gd name="T82" fmla="*/ 4252 w 5341"/>
              <a:gd name="T83" fmla="*/ 580 h 990"/>
              <a:gd name="T84" fmla="*/ 4284 w 5341"/>
              <a:gd name="T85" fmla="*/ 321 h 990"/>
              <a:gd name="T86" fmla="*/ 4564 w 5341"/>
              <a:gd name="T87" fmla="*/ 829 h 990"/>
              <a:gd name="T88" fmla="*/ 4823 w 5341"/>
              <a:gd name="T89" fmla="*/ 973 h 990"/>
              <a:gd name="T90" fmla="*/ 4474 w 5341"/>
              <a:gd name="T91" fmla="*/ 645 h 990"/>
              <a:gd name="T92" fmla="*/ 4828 w 5341"/>
              <a:gd name="T93" fmla="*/ 426 h 990"/>
              <a:gd name="T94" fmla="*/ 4591 w 5341"/>
              <a:gd name="T95" fmla="*/ 389 h 990"/>
              <a:gd name="T96" fmla="*/ 5331 w 5341"/>
              <a:gd name="T97" fmla="*/ 398 h 990"/>
              <a:gd name="T98" fmla="*/ 5059 w 5341"/>
              <a:gd name="T99" fmla="*/ 400 h 990"/>
              <a:gd name="T100" fmla="*/ 5062 w 5341"/>
              <a:gd name="T101" fmla="*/ 636 h 990"/>
              <a:gd name="T102" fmla="*/ 5252 w 5341"/>
              <a:gd name="T103" fmla="*/ 444 h 990"/>
              <a:gd name="T104" fmla="*/ 5331 w 5341"/>
              <a:gd name="T105" fmla="*/ 398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41" h="990">
                <a:moveTo>
                  <a:pt x="315" y="307"/>
                </a:moveTo>
                <a:cubicBezTo>
                  <a:pt x="398" y="307"/>
                  <a:pt x="398" y="307"/>
                  <a:pt x="398" y="307"/>
                </a:cubicBezTo>
                <a:cubicBezTo>
                  <a:pt x="248" y="980"/>
                  <a:pt x="248" y="980"/>
                  <a:pt x="248" y="980"/>
                </a:cubicBezTo>
                <a:cubicBezTo>
                  <a:pt x="148" y="980"/>
                  <a:pt x="148" y="980"/>
                  <a:pt x="148" y="980"/>
                </a:cubicBezTo>
                <a:cubicBezTo>
                  <a:pt x="0" y="307"/>
                  <a:pt x="0" y="307"/>
                  <a:pt x="0" y="307"/>
                </a:cubicBezTo>
                <a:cubicBezTo>
                  <a:pt x="84" y="307"/>
                  <a:pt x="84" y="307"/>
                  <a:pt x="84" y="307"/>
                </a:cubicBezTo>
                <a:cubicBezTo>
                  <a:pt x="197" y="856"/>
                  <a:pt x="197" y="856"/>
                  <a:pt x="197" y="856"/>
                </a:cubicBezTo>
                <a:cubicBezTo>
                  <a:pt x="203" y="856"/>
                  <a:pt x="203" y="856"/>
                  <a:pt x="203" y="856"/>
                </a:cubicBezTo>
                <a:lnTo>
                  <a:pt x="315" y="307"/>
                </a:lnTo>
                <a:close/>
                <a:moveTo>
                  <a:pt x="847" y="421"/>
                </a:moveTo>
                <a:cubicBezTo>
                  <a:pt x="855" y="467"/>
                  <a:pt x="859" y="542"/>
                  <a:pt x="859" y="645"/>
                </a:cubicBezTo>
                <a:cubicBezTo>
                  <a:pt x="859" y="747"/>
                  <a:pt x="855" y="821"/>
                  <a:pt x="847" y="866"/>
                </a:cubicBezTo>
                <a:cubicBezTo>
                  <a:pt x="839" y="912"/>
                  <a:pt x="822" y="944"/>
                  <a:pt x="797" y="963"/>
                </a:cubicBezTo>
                <a:cubicBezTo>
                  <a:pt x="771" y="981"/>
                  <a:pt x="729" y="990"/>
                  <a:pt x="671" y="990"/>
                </a:cubicBezTo>
                <a:cubicBezTo>
                  <a:pt x="613" y="990"/>
                  <a:pt x="571" y="981"/>
                  <a:pt x="545" y="963"/>
                </a:cubicBezTo>
                <a:cubicBezTo>
                  <a:pt x="519" y="944"/>
                  <a:pt x="503" y="912"/>
                  <a:pt x="495" y="866"/>
                </a:cubicBezTo>
                <a:cubicBezTo>
                  <a:pt x="487" y="821"/>
                  <a:pt x="483" y="747"/>
                  <a:pt x="483" y="645"/>
                </a:cubicBezTo>
                <a:cubicBezTo>
                  <a:pt x="483" y="543"/>
                  <a:pt x="487" y="469"/>
                  <a:pt x="495" y="422"/>
                </a:cubicBezTo>
                <a:cubicBezTo>
                  <a:pt x="503" y="375"/>
                  <a:pt x="519" y="343"/>
                  <a:pt x="545" y="324"/>
                </a:cubicBezTo>
                <a:cubicBezTo>
                  <a:pt x="571" y="306"/>
                  <a:pt x="613" y="297"/>
                  <a:pt x="671" y="297"/>
                </a:cubicBezTo>
                <a:cubicBezTo>
                  <a:pt x="729" y="297"/>
                  <a:pt x="771" y="306"/>
                  <a:pt x="797" y="324"/>
                </a:cubicBezTo>
                <a:cubicBezTo>
                  <a:pt x="822" y="343"/>
                  <a:pt x="839" y="375"/>
                  <a:pt x="847" y="421"/>
                </a:cubicBezTo>
                <a:moveTo>
                  <a:pt x="776" y="645"/>
                </a:moveTo>
                <a:cubicBezTo>
                  <a:pt x="776" y="558"/>
                  <a:pt x="774" y="497"/>
                  <a:pt x="770" y="463"/>
                </a:cubicBezTo>
                <a:cubicBezTo>
                  <a:pt x="767" y="429"/>
                  <a:pt x="758" y="405"/>
                  <a:pt x="743" y="392"/>
                </a:cubicBezTo>
                <a:cubicBezTo>
                  <a:pt x="729" y="380"/>
                  <a:pt x="705" y="373"/>
                  <a:pt x="671" y="373"/>
                </a:cubicBezTo>
                <a:cubicBezTo>
                  <a:pt x="636" y="373"/>
                  <a:pt x="612" y="380"/>
                  <a:pt x="599" y="392"/>
                </a:cubicBezTo>
                <a:cubicBezTo>
                  <a:pt x="585" y="405"/>
                  <a:pt x="576" y="429"/>
                  <a:pt x="572" y="463"/>
                </a:cubicBezTo>
                <a:cubicBezTo>
                  <a:pt x="567" y="498"/>
                  <a:pt x="565" y="559"/>
                  <a:pt x="565" y="645"/>
                </a:cubicBezTo>
                <a:cubicBezTo>
                  <a:pt x="565" y="730"/>
                  <a:pt x="567" y="790"/>
                  <a:pt x="572" y="825"/>
                </a:cubicBezTo>
                <a:cubicBezTo>
                  <a:pt x="576" y="860"/>
                  <a:pt x="585" y="883"/>
                  <a:pt x="599" y="895"/>
                </a:cubicBezTo>
                <a:cubicBezTo>
                  <a:pt x="612" y="908"/>
                  <a:pt x="636" y="914"/>
                  <a:pt x="671" y="914"/>
                </a:cubicBezTo>
                <a:cubicBezTo>
                  <a:pt x="705" y="914"/>
                  <a:pt x="729" y="908"/>
                  <a:pt x="743" y="895"/>
                </a:cubicBezTo>
                <a:cubicBezTo>
                  <a:pt x="758" y="883"/>
                  <a:pt x="767" y="860"/>
                  <a:pt x="770" y="826"/>
                </a:cubicBezTo>
                <a:cubicBezTo>
                  <a:pt x="774" y="791"/>
                  <a:pt x="776" y="731"/>
                  <a:pt x="776" y="645"/>
                </a:cubicBezTo>
                <a:moveTo>
                  <a:pt x="1350" y="421"/>
                </a:moveTo>
                <a:cubicBezTo>
                  <a:pt x="1358" y="467"/>
                  <a:pt x="1362" y="542"/>
                  <a:pt x="1362" y="645"/>
                </a:cubicBezTo>
                <a:cubicBezTo>
                  <a:pt x="1362" y="747"/>
                  <a:pt x="1358" y="821"/>
                  <a:pt x="1350" y="866"/>
                </a:cubicBezTo>
                <a:cubicBezTo>
                  <a:pt x="1342" y="912"/>
                  <a:pt x="1326" y="944"/>
                  <a:pt x="1300" y="963"/>
                </a:cubicBezTo>
                <a:cubicBezTo>
                  <a:pt x="1275" y="981"/>
                  <a:pt x="1233" y="990"/>
                  <a:pt x="1174" y="990"/>
                </a:cubicBezTo>
                <a:cubicBezTo>
                  <a:pt x="1117" y="990"/>
                  <a:pt x="1075" y="981"/>
                  <a:pt x="1049" y="963"/>
                </a:cubicBezTo>
                <a:cubicBezTo>
                  <a:pt x="1023" y="944"/>
                  <a:pt x="1006" y="912"/>
                  <a:pt x="998" y="866"/>
                </a:cubicBezTo>
                <a:cubicBezTo>
                  <a:pt x="990" y="821"/>
                  <a:pt x="986" y="747"/>
                  <a:pt x="986" y="645"/>
                </a:cubicBezTo>
                <a:cubicBezTo>
                  <a:pt x="986" y="543"/>
                  <a:pt x="990" y="469"/>
                  <a:pt x="998" y="422"/>
                </a:cubicBezTo>
                <a:cubicBezTo>
                  <a:pt x="1006" y="375"/>
                  <a:pt x="1023" y="343"/>
                  <a:pt x="1049" y="324"/>
                </a:cubicBezTo>
                <a:cubicBezTo>
                  <a:pt x="1075" y="306"/>
                  <a:pt x="1117" y="297"/>
                  <a:pt x="1174" y="297"/>
                </a:cubicBezTo>
                <a:cubicBezTo>
                  <a:pt x="1233" y="297"/>
                  <a:pt x="1275" y="306"/>
                  <a:pt x="1300" y="324"/>
                </a:cubicBezTo>
                <a:cubicBezTo>
                  <a:pt x="1326" y="343"/>
                  <a:pt x="1342" y="375"/>
                  <a:pt x="1350" y="421"/>
                </a:cubicBezTo>
                <a:moveTo>
                  <a:pt x="1280" y="645"/>
                </a:moveTo>
                <a:cubicBezTo>
                  <a:pt x="1280" y="558"/>
                  <a:pt x="1278" y="497"/>
                  <a:pt x="1274" y="463"/>
                </a:cubicBezTo>
                <a:cubicBezTo>
                  <a:pt x="1270" y="429"/>
                  <a:pt x="1261" y="405"/>
                  <a:pt x="1247" y="392"/>
                </a:cubicBezTo>
                <a:cubicBezTo>
                  <a:pt x="1233" y="380"/>
                  <a:pt x="1209" y="373"/>
                  <a:pt x="1174" y="373"/>
                </a:cubicBezTo>
                <a:cubicBezTo>
                  <a:pt x="1140" y="373"/>
                  <a:pt x="1116" y="380"/>
                  <a:pt x="1102" y="392"/>
                </a:cubicBezTo>
                <a:cubicBezTo>
                  <a:pt x="1089" y="405"/>
                  <a:pt x="1080" y="429"/>
                  <a:pt x="1075" y="463"/>
                </a:cubicBezTo>
                <a:cubicBezTo>
                  <a:pt x="1071" y="498"/>
                  <a:pt x="1069" y="559"/>
                  <a:pt x="1069" y="645"/>
                </a:cubicBezTo>
                <a:cubicBezTo>
                  <a:pt x="1069" y="730"/>
                  <a:pt x="1071" y="790"/>
                  <a:pt x="1075" y="825"/>
                </a:cubicBezTo>
                <a:cubicBezTo>
                  <a:pt x="1080" y="860"/>
                  <a:pt x="1089" y="883"/>
                  <a:pt x="1102" y="895"/>
                </a:cubicBezTo>
                <a:cubicBezTo>
                  <a:pt x="1116" y="908"/>
                  <a:pt x="1140" y="914"/>
                  <a:pt x="1174" y="914"/>
                </a:cubicBezTo>
                <a:cubicBezTo>
                  <a:pt x="1209" y="914"/>
                  <a:pt x="1233" y="908"/>
                  <a:pt x="1247" y="895"/>
                </a:cubicBezTo>
                <a:cubicBezTo>
                  <a:pt x="1261" y="883"/>
                  <a:pt x="1270" y="860"/>
                  <a:pt x="1274" y="826"/>
                </a:cubicBezTo>
                <a:cubicBezTo>
                  <a:pt x="1278" y="791"/>
                  <a:pt x="1280" y="731"/>
                  <a:pt x="1280" y="645"/>
                </a:cubicBezTo>
                <a:moveTo>
                  <a:pt x="1593" y="430"/>
                </a:moveTo>
                <a:cubicBezTo>
                  <a:pt x="1585" y="430"/>
                  <a:pt x="1585" y="430"/>
                  <a:pt x="1585" y="430"/>
                </a:cubicBezTo>
                <a:cubicBezTo>
                  <a:pt x="1580" y="307"/>
                  <a:pt x="1580" y="307"/>
                  <a:pt x="1580" y="307"/>
                </a:cubicBezTo>
                <a:cubicBezTo>
                  <a:pt x="1506" y="307"/>
                  <a:pt x="1506" y="307"/>
                  <a:pt x="1506" y="307"/>
                </a:cubicBezTo>
                <a:cubicBezTo>
                  <a:pt x="1506" y="980"/>
                  <a:pt x="1506" y="980"/>
                  <a:pt x="1506" y="980"/>
                </a:cubicBezTo>
                <a:cubicBezTo>
                  <a:pt x="1589" y="980"/>
                  <a:pt x="1589" y="980"/>
                  <a:pt x="1589" y="980"/>
                </a:cubicBezTo>
                <a:cubicBezTo>
                  <a:pt x="1589" y="644"/>
                  <a:pt x="1589" y="644"/>
                  <a:pt x="1589" y="644"/>
                </a:cubicBezTo>
                <a:cubicBezTo>
                  <a:pt x="1589" y="554"/>
                  <a:pt x="1600" y="489"/>
                  <a:pt x="1621" y="449"/>
                </a:cubicBezTo>
                <a:cubicBezTo>
                  <a:pt x="1642" y="409"/>
                  <a:pt x="1680" y="389"/>
                  <a:pt x="1733" y="389"/>
                </a:cubicBezTo>
                <a:cubicBezTo>
                  <a:pt x="1733" y="297"/>
                  <a:pt x="1733" y="297"/>
                  <a:pt x="1733" y="297"/>
                </a:cubicBezTo>
                <a:cubicBezTo>
                  <a:pt x="1696" y="297"/>
                  <a:pt x="1665" y="306"/>
                  <a:pt x="1642" y="325"/>
                </a:cubicBezTo>
                <a:cubicBezTo>
                  <a:pt x="1619" y="344"/>
                  <a:pt x="1603" y="379"/>
                  <a:pt x="1593" y="430"/>
                </a:cubicBezTo>
                <a:moveTo>
                  <a:pt x="2146" y="395"/>
                </a:moveTo>
                <a:cubicBezTo>
                  <a:pt x="2157" y="431"/>
                  <a:pt x="2162" y="483"/>
                  <a:pt x="2162" y="553"/>
                </a:cubicBezTo>
                <a:cubicBezTo>
                  <a:pt x="2162" y="980"/>
                  <a:pt x="2162" y="980"/>
                  <a:pt x="2162" y="980"/>
                </a:cubicBezTo>
                <a:cubicBezTo>
                  <a:pt x="2088" y="980"/>
                  <a:pt x="2088" y="980"/>
                  <a:pt x="2088" y="980"/>
                </a:cubicBezTo>
                <a:cubicBezTo>
                  <a:pt x="2083" y="888"/>
                  <a:pt x="2083" y="888"/>
                  <a:pt x="2083" y="888"/>
                </a:cubicBezTo>
                <a:cubicBezTo>
                  <a:pt x="2077" y="888"/>
                  <a:pt x="2077" y="888"/>
                  <a:pt x="2077" y="888"/>
                </a:cubicBezTo>
                <a:cubicBezTo>
                  <a:pt x="2062" y="956"/>
                  <a:pt x="2018" y="990"/>
                  <a:pt x="1947" y="990"/>
                </a:cubicBezTo>
                <a:cubicBezTo>
                  <a:pt x="1912" y="990"/>
                  <a:pt x="1883" y="985"/>
                  <a:pt x="1862" y="973"/>
                </a:cubicBezTo>
                <a:cubicBezTo>
                  <a:pt x="1840" y="961"/>
                  <a:pt x="1825" y="941"/>
                  <a:pt x="1815" y="913"/>
                </a:cubicBezTo>
                <a:cubicBezTo>
                  <a:pt x="1806" y="884"/>
                  <a:pt x="1801" y="845"/>
                  <a:pt x="1801" y="794"/>
                </a:cubicBezTo>
                <a:cubicBezTo>
                  <a:pt x="1801" y="743"/>
                  <a:pt x="1805" y="704"/>
                  <a:pt x="1814" y="676"/>
                </a:cubicBezTo>
                <a:cubicBezTo>
                  <a:pt x="1823" y="648"/>
                  <a:pt x="1837" y="628"/>
                  <a:pt x="1857" y="616"/>
                </a:cubicBezTo>
                <a:cubicBezTo>
                  <a:pt x="1877" y="604"/>
                  <a:pt x="1906" y="597"/>
                  <a:pt x="1944" y="597"/>
                </a:cubicBezTo>
                <a:cubicBezTo>
                  <a:pt x="1970" y="597"/>
                  <a:pt x="2015" y="600"/>
                  <a:pt x="2079" y="604"/>
                </a:cubicBezTo>
                <a:cubicBezTo>
                  <a:pt x="2079" y="551"/>
                  <a:pt x="2079" y="551"/>
                  <a:pt x="2079" y="551"/>
                </a:cubicBezTo>
                <a:cubicBezTo>
                  <a:pt x="2079" y="496"/>
                  <a:pt x="2076" y="456"/>
                  <a:pt x="2070" y="433"/>
                </a:cubicBezTo>
                <a:cubicBezTo>
                  <a:pt x="2064" y="409"/>
                  <a:pt x="2054" y="393"/>
                  <a:pt x="2038" y="385"/>
                </a:cubicBezTo>
                <a:cubicBezTo>
                  <a:pt x="2022" y="377"/>
                  <a:pt x="1995" y="373"/>
                  <a:pt x="1957" y="373"/>
                </a:cubicBezTo>
                <a:cubicBezTo>
                  <a:pt x="1911" y="373"/>
                  <a:pt x="1867" y="378"/>
                  <a:pt x="1827" y="386"/>
                </a:cubicBezTo>
                <a:cubicBezTo>
                  <a:pt x="1827" y="312"/>
                  <a:pt x="1827" y="312"/>
                  <a:pt x="1827" y="312"/>
                </a:cubicBezTo>
                <a:cubicBezTo>
                  <a:pt x="1879" y="302"/>
                  <a:pt x="1930" y="297"/>
                  <a:pt x="1980" y="297"/>
                </a:cubicBezTo>
                <a:cubicBezTo>
                  <a:pt x="2029" y="297"/>
                  <a:pt x="2067" y="304"/>
                  <a:pt x="2092" y="319"/>
                </a:cubicBezTo>
                <a:cubicBezTo>
                  <a:pt x="2118" y="334"/>
                  <a:pt x="2136" y="359"/>
                  <a:pt x="2146" y="395"/>
                </a:cubicBezTo>
                <a:moveTo>
                  <a:pt x="2079" y="663"/>
                </a:moveTo>
                <a:cubicBezTo>
                  <a:pt x="1964" y="663"/>
                  <a:pt x="1964" y="663"/>
                  <a:pt x="1964" y="663"/>
                </a:cubicBezTo>
                <a:cubicBezTo>
                  <a:pt x="1941" y="663"/>
                  <a:pt x="1924" y="666"/>
                  <a:pt x="1912" y="673"/>
                </a:cubicBezTo>
                <a:cubicBezTo>
                  <a:pt x="1901" y="679"/>
                  <a:pt x="1893" y="691"/>
                  <a:pt x="1888" y="708"/>
                </a:cubicBezTo>
                <a:cubicBezTo>
                  <a:pt x="1883" y="726"/>
                  <a:pt x="1881" y="753"/>
                  <a:pt x="1881" y="789"/>
                </a:cubicBezTo>
                <a:cubicBezTo>
                  <a:pt x="1881" y="823"/>
                  <a:pt x="1883" y="848"/>
                  <a:pt x="1888" y="865"/>
                </a:cubicBezTo>
                <a:cubicBezTo>
                  <a:pt x="1893" y="882"/>
                  <a:pt x="1901" y="894"/>
                  <a:pt x="1913" y="901"/>
                </a:cubicBezTo>
                <a:cubicBezTo>
                  <a:pt x="1925" y="908"/>
                  <a:pt x="1944" y="911"/>
                  <a:pt x="1969" y="911"/>
                </a:cubicBezTo>
                <a:cubicBezTo>
                  <a:pt x="1995" y="911"/>
                  <a:pt x="2016" y="908"/>
                  <a:pt x="2031" y="900"/>
                </a:cubicBezTo>
                <a:cubicBezTo>
                  <a:pt x="2047" y="893"/>
                  <a:pt x="2059" y="876"/>
                  <a:pt x="2065" y="849"/>
                </a:cubicBezTo>
                <a:cubicBezTo>
                  <a:pt x="2074" y="817"/>
                  <a:pt x="2079" y="771"/>
                  <a:pt x="2079" y="712"/>
                </a:cubicBezTo>
                <a:lnTo>
                  <a:pt x="2079" y="663"/>
                </a:lnTo>
                <a:close/>
                <a:moveTo>
                  <a:pt x="2317" y="980"/>
                </a:moveTo>
                <a:cubicBezTo>
                  <a:pt x="2400" y="980"/>
                  <a:pt x="2400" y="980"/>
                  <a:pt x="2400" y="980"/>
                </a:cubicBezTo>
                <a:cubicBezTo>
                  <a:pt x="2400" y="0"/>
                  <a:pt x="2400" y="0"/>
                  <a:pt x="2400" y="0"/>
                </a:cubicBezTo>
                <a:cubicBezTo>
                  <a:pt x="2317" y="0"/>
                  <a:pt x="2317" y="0"/>
                  <a:pt x="2317" y="0"/>
                </a:cubicBezTo>
                <a:lnTo>
                  <a:pt x="2317" y="980"/>
                </a:lnTo>
                <a:close/>
                <a:moveTo>
                  <a:pt x="3053" y="630"/>
                </a:moveTo>
                <a:cubicBezTo>
                  <a:pt x="3039" y="620"/>
                  <a:pt x="3021" y="613"/>
                  <a:pt x="2999" y="609"/>
                </a:cubicBezTo>
                <a:cubicBezTo>
                  <a:pt x="2900" y="592"/>
                  <a:pt x="2900" y="592"/>
                  <a:pt x="2900" y="592"/>
                </a:cubicBezTo>
                <a:cubicBezTo>
                  <a:pt x="2885" y="589"/>
                  <a:pt x="2874" y="586"/>
                  <a:pt x="2867" y="580"/>
                </a:cubicBezTo>
                <a:cubicBezTo>
                  <a:pt x="2859" y="575"/>
                  <a:pt x="2854" y="565"/>
                  <a:pt x="2852" y="551"/>
                </a:cubicBezTo>
                <a:cubicBezTo>
                  <a:pt x="2849" y="537"/>
                  <a:pt x="2847" y="515"/>
                  <a:pt x="2847" y="485"/>
                </a:cubicBezTo>
                <a:cubicBezTo>
                  <a:pt x="2847" y="442"/>
                  <a:pt x="2855" y="413"/>
                  <a:pt x="2870" y="397"/>
                </a:cubicBezTo>
                <a:cubicBezTo>
                  <a:pt x="2886" y="381"/>
                  <a:pt x="2910" y="373"/>
                  <a:pt x="2942" y="373"/>
                </a:cubicBezTo>
                <a:cubicBezTo>
                  <a:pt x="2966" y="373"/>
                  <a:pt x="2989" y="374"/>
                  <a:pt x="3013" y="377"/>
                </a:cubicBezTo>
                <a:cubicBezTo>
                  <a:pt x="3037" y="380"/>
                  <a:pt x="3056" y="383"/>
                  <a:pt x="3069" y="388"/>
                </a:cubicBezTo>
                <a:cubicBezTo>
                  <a:pt x="3069" y="314"/>
                  <a:pt x="3069" y="314"/>
                  <a:pt x="3069" y="314"/>
                </a:cubicBezTo>
                <a:cubicBezTo>
                  <a:pt x="3053" y="309"/>
                  <a:pt x="3033" y="305"/>
                  <a:pt x="3009" y="302"/>
                </a:cubicBezTo>
                <a:cubicBezTo>
                  <a:pt x="2985" y="298"/>
                  <a:pt x="2961" y="297"/>
                  <a:pt x="2939" y="297"/>
                </a:cubicBezTo>
                <a:cubicBezTo>
                  <a:pt x="2881" y="297"/>
                  <a:pt x="2838" y="311"/>
                  <a:pt x="2808" y="340"/>
                </a:cubicBezTo>
                <a:cubicBezTo>
                  <a:pt x="2779" y="368"/>
                  <a:pt x="2764" y="419"/>
                  <a:pt x="2764" y="492"/>
                </a:cubicBezTo>
                <a:cubicBezTo>
                  <a:pt x="2764" y="550"/>
                  <a:pt x="2771" y="592"/>
                  <a:pt x="2784" y="618"/>
                </a:cubicBezTo>
                <a:cubicBezTo>
                  <a:pt x="2797" y="644"/>
                  <a:pt x="2820" y="660"/>
                  <a:pt x="2852" y="666"/>
                </a:cubicBezTo>
                <a:cubicBezTo>
                  <a:pt x="2956" y="684"/>
                  <a:pt x="2956" y="684"/>
                  <a:pt x="2956" y="684"/>
                </a:cubicBezTo>
                <a:cubicBezTo>
                  <a:pt x="2972" y="687"/>
                  <a:pt x="2983" y="691"/>
                  <a:pt x="2991" y="696"/>
                </a:cubicBezTo>
                <a:cubicBezTo>
                  <a:pt x="2998" y="702"/>
                  <a:pt x="3003" y="711"/>
                  <a:pt x="3006" y="726"/>
                </a:cubicBezTo>
                <a:cubicBezTo>
                  <a:pt x="3010" y="740"/>
                  <a:pt x="3011" y="764"/>
                  <a:pt x="3011" y="798"/>
                </a:cubicBezTo>
                <a:cubicBezTo>
                  <a:pt x="3011" y="837"/>
                  <a:pt x="3004" y="867"/>
                  <a:pt x="2991" y="886"/>
                </a:cubicBezTo>
                <a:cubicBezTo>
                  <a:pt x="2977" y="905"/>
                  <a:pt x="2951" y="914"/>
                  <a:pt x="2912" y="914"/>
                </a:cubicBezTo>
                <a:cubicBezTo>
                  <a:pt x="2888" y="914"/>
                  <a:pt x="2863" y="913"/>
                  <a:pt x="2837" y="910"/>
                </a:cubicBezTo>
                <a:cubicBezTo>
                  <a:pt x="2811" y="907"/>
                  <a:pt x="2791" y="904"/>
                  <a:pt x="2777" y="901"/>
                </a:cubicBezTo>
                <a:cubicBezTo>
                  <a:pt x="2777" y="973"/>
                  <a:pt x="2777" y="973"/>
                  <a:pt x="2777" y="973"/>
                </a:cubicBezTo>
                <a:cubicBezTo>
                  <a:pt x="2794" y="978"/>
                  <a:pt x="2816" y="982"/>
                  <a:pt x="2844" y="985"/>
                </a:cubicBezTo>
                <a:cubicBezTo>
                  <a:pt x="2872" y="989"/>
                  <a:pt x="2898" y="990"/>
                  <a:pt x="2922" y="990"/>
                </a:cubicBezTo>
                <a:cubicBezTo>
                  <a:pt x="2982" y="990"/>
                  <a:pt x="3026" y="975"/>
                  <a:pt x="3053" y="946"/>
                </a:cubicBezTo>
                <a:cubicBezTo>
                  <a:pt x="3079" y="916"/>
                  <a:pt x="3093" y="865"/>
                  <a:pt x="3093" y="793"/>
                </a:cubicBezTo>
                <a:cubicBezTo>
                  <a:pt x="3093" y="745"/>
                  <a:pt x="3089" y="709"/>
                  <a:pt x="3083" y="684"/>
                </a:cubicBezTo>
                <a:cubicBezTo>
                  <a:pt x="3076" y="659"/>
                  <a:pt x="3066" y="641"/>
                  <a:pt x="3053" y="630"/>
                </a:cubicBezTo>
                <a:moveTo>
                  <a:pt x="3537" y="395"/>
                </a:moveTo>
                <a:cubicBezTo>
                  <a:pt x="3547" y="431"/>
                  <a:pt x="3553" y="483"/>
                  <a:pt x="3553" y="553"/>
                </a:cubicBezTo>
                <a:cubicBezTo>
                  <a:pt x="3553" y="980"/>
                  <a:pt x="3553" y="980"/>
                  <a:pt x="3553" y="980"/>
                </a:cubicBezTo>
                <a:cubicBezTo>
                  <a:pt x="3479" y="980"/>
                  <a:pt x="3479" y="980"/>
                  <a:pt x="3479" y="980"/>
                </a:cubicBezTo>
                <a:cubicBezTo>
                  <a:pt x="3474" y="888"/>
                  <a:pt x="3474" y="888"/>
                  <a:pt x="3474" y="888"/>
                </a:cubicBezTo>
                <a:cubicBezTo>
                  <a:pt x="3467" y="888"/>
                  <a:pt x="3467" y="888"/>
                  <a:pt x="3467" y="888"/>
                </a:cubicBezTo>
                <a:cubicBezTo>
                  <a:pt x="3452" y="956"/>
                  <a:pt x="3409" y="990"/>
                  <a:pt x="3338" y="990"/>
                </a:cubicBezTo>
                <a:cubicBezTo>
                  <a:pt x="3302" y="990"/>
                  <a:pt x="3274" y="985"/>
                  <a:pt x="3252" y="973"/>
                </a:cubicBezTo>
                <a:cubicBezTo>
                  <a:pt x="3231" y="961"/>
                  <a:pt x="3216" y="941"/>
                  <a:pt x="3206" y="913"/>
                </a:cubicBezTo>
                <a:cubicBezTo>
                  <a:pt x="3196" y="884"/>
                  <a:pt x="3192" y="845"/>
                  <a:pt x="3192" y="794"/>
                </a:cubicBezTo>
                <a:cubicBezTo>
                  <a:pt x="3192" y="743"/>
                  <a:pt x="3196" y="704"/>
                  <a:pt x="3205" y="676"/>
                </a:cubicBezTo>
                <a:cubicBezTo>
                  <a:pt x="3214" y="648"/>
                  <a:pt x="3228" y="628"/>
                  <a:pt x="3248" y="616"/>
                </a:cubicBezTo>
                <a:cubicBezTo>
                  <a:pt x="3268" y="604"/>
                  <a:pt x="3297" y="597"/>
                  <a:pt x="3335" y="597"/>
                </a:cubicBezTo>
                <a:cubicBezTo>
                  <a:pt x="3360" y="597"/>
                  <a:pt x="3406" y="600"/>
                  <a:pt x="3470" y="604"/>
                </a:cubicBezTo>
                <a:cubicBezTo>
                  <a:pt x="3470" y="551"/>
                  <a:pt x="3470" y="551"/>
                  <a:pt x="3470" y="551"/>
                </a:cubicBezTo>
                <a:cubicBezTo>
                  <a:pt x="3470" y="496"/>
                  <a:pt x="3467" y="456"/>
                  <a:pt x="3461" y="433"/>
                </a:cubicBezTo>
                <a:cubicBezTo>
                  <a:pt x="3455" y="409"/>
                  <a:pt x="3444" y="393"/>
                  <a:pt x="3429" y="385"/>
                </a:cubicBezTo>
                <a:cubicBezTo>
                  <a:pt x="3413" y="377"/>
                  <a:pt x="3386" y="373"/>
                  <a:pt x="3348" y="373"/>
                </a:cubicBezTo>
                <a:cubicBezTo>
                  <a:pt x="3302" y="373"/>
                  <a:pt x="3258" y="378"/>
                  <a:pt x="3218" y="386"/>
                </a:cubicBezTo>
                <a:cubicBezTo>
                  <a:pt x="3218" y="312"/>
                  <a:pt x="3218" y="312"/>
                  <a:pt x="3218" y="312"/>
                </a:cubicBezTo>
                <a:cubicBezTo>
                  <a:pt x="3270" y="302"/>
                  <a:pt x="3321" y="297"/>
                  <a:pt x="3371" y="297"/>
                </a:cubicBezTo>
                <a:cubicBezTo>
                  <a:pt x="3420" y="297"/>
                  <a:pt x="3458" y="304"/>
                  <a:pt x="3483" y="319"/>
                </a:cubicBezTo>
                <a:cubicBezTo>
                  <a:pt x="3508" y="334"/>
                  <a:pt x="3526" y="359"/>
                  <a:pt x="3537" y="395"/>
                </a:cubicBezTo>
                <a:moveTo>
                  <a:pt x="3470" y="663"/>
                </a:moveTo>
                <a:cubicBezTo>
                  <a:pt x="3355" y="663"/>
                  <a:pt x="3355" y="663"/>
                  <a:pt x="3355" y="663"/>
                </a:cubicBezTo>
                <a:cubicBezTo>
                  <a:pt x="3332" y="663"/>
                  <a:pt x="3315" y="666"/>
                  <a:pt x="3303" y="673"/>
                </a:cubicBezTo>
                <a:cubicBezTo>
                  <a:pt x="3292" y="679"/>
                  <a:pt x="3283" y="691"/>
                  <a:pt x="3279" y="708"/>
                </a:cubicBezTo>
                <a:cubicBezTo>
                  <a:pt x="3274" y="726"/>
                  <a:pt x="3272" y="753"/>
                  <a:pt x="3272" y="789"/>
                </a:cubicBezTo>
                <a:cubicBezTo>
                  <a:pt x="3272" y="823"/>
                  <a:pt x="3274" y="848"/>
                  <a:pt x="3279" y="865"/>
                </a:cubicBezTo>
                <a:cubicBezTo>
                  <a:pt x="3283" y="882"/>
                  <a:pt x="3292" y="894"/>
                  <a:pt x="3304" y="901"/>
                </a:cubicBezTo>
                <a:cubicBezTo>
                  <a:pt x="3316" y="908"/>
                  <a:pt x="3335" y="911"/>
                  <a:pt x="3360" y="911"/>
                </a:cubicBezTo>
                <a:cubicBezTo>
                  <a:pt x="3385" y="911"/>
                  <a:pt x="3406" y="908"/>
                  <a:pt x="3422" y="900"/>
                </a:cubicBezTo>
                <a:cubicBezTo>
                  <a:pt x="3438" y="893"/>
                  <a:pt x="3449" y="876"/>
                  <a:pt x="3456" y="849"/>
                </a:cubicBezTo>
                <a:cubicBezTo>
                  <a:pt x="3465" y="817"/>
                  <a:pt x="3470" y="771"/>
                  <a:pt x="3470" y="712"/>
                </a:cubicBezTo>
                <a:lnTo>
                  <a:pt x="3470" y="663"/>
                </a:lnTo>
                <a:close/>
                <a:moveTo>
                  <a:pt x="4284" y="321"/>
                </a:moveTo>
                <a:cubicBezTo>
                  <a:pt x="4264" y="305"/>
                  <a:pt x="4235" y="297"/>
                  <a:pt x="4195" y="297"/>
                </a:cubicBezTo>
                <a:cubicBezTo>
                  <a:pt x="4156" y="297"/>
                  <a:pt x="4126" y="305"/>
                  <a:pt x="4106" y="323"/>
                </a:cubicBezTo>
                <a:cubicBezTo>
                  <a:pt x="4085" y="341"/>
                  <a:pt x="4071" y="366"/>
                  <a:pt x="4063" y="400"/>
                </a:cubicBezTo>
                <a:cubicBezTo>
                  <a:pt x="4054" y="400"/>
                  <a:pt x="4054" y="400"/>
                  <a:pt x="4054" y="400"/>
                </a:cubicBezTo>
                <a:cubicBezTo>
                  <a:pt x="4047" y="363"/>
                  <a:pt x="4034" y="336"/>
                  <a:pt x="4016" y="320"/>
                </a:cubicBezTo>
                <a:cubicBezTo>
                  <a:pt x="3997" y="305"/>
                  <a:pt x="3967" y="297"/>
                  <a:pt x="3926" y="297"/>
                </a:cubicBezTo>
                <a:cubicBezTo>
                  <a:pt x="3887" y="297"/>
                  <a:pt x="3857" y="306"/>
                  <a:pt x="3837" y="324"/>
                </a:cubicBezTo>
                <a:cubicBezTo>
                  <a:pt x="3817" y="342"/>
                  <a:pt x="3803" y="367"/>
                  <a:pt x="3794" y="400"/>
                </a:cubicBezTo>
                <a:cubicBezTo>
                  <a:pt x="3787" y="400"/>
                  <a:pt x="3787" y="400"/>
                  <a:pt x="3787" y="400"/>
                </a:cubicBezTo>
                <a:cubicBezTo>
                  <a:pt x="3782" y="307"/>
                  <a:pt x="3782" y="307"/>
                  <a:pt x="3782" y="307"/>
                </a:cubicBezTo>
                <a:cubicBezTo>
                  <a:pt x="3708" y="307"/>
                  <a:pt x="3708" y="307"/>
                  <a:pt x="3708" y="307"/>
                </a:cubicBezTo>
                <a:cubicBezTo>
                  <a:pt x="3708" y="980"/>
                  <a:pt x="3708" y="980"/>
                  <a:pt x="3708" y="980"/>
                </a:cubicBezTo>
                <a:cubicBezTo>
                  <a:pt x="3791" y="980"/>
                  <a:pt x="3791" y="980"/>
                  <a:pt x="3791" y="980"/>
                </a:cubicBezTo>
                <a:cubicBezTo>
                  <a:pt x="3791" y="636"/>
                  <a:pt x="3791" y="636"/>
                  <a:pt x="3791" y="636"/>
                </a:cubicBezTo>
                <a:cubicBezTo>
                  <a:pt x="3791" y="569"/>
                  <a:pt x="3792" y="518"/>
                  <a:pt x="3796" y="485"/>
                </a:cubicBezTo>
                <a:cubicBezTo>
                  <a:pt x="3799" y="451"/>
                  <a:pt x="3808" y="424"/>
                  <a:pt x="3823" y="405"/>
                </a:cubicBezTo>
                <a:cubicBezTo>
                  <a:pt x="3837" y="385"/>
                  <a:pt x="3861" y="376"/>
                  <a:pt x="3893" y="376"/>
                </a:cubicBezTo>
                <a:cubicBezTo>
                  <a:pt x="3920" y="376"/>
                  <a:pt x="3939" y="380"/>
                  <a:pt x="3950" y="390"/>
                </a:cubicBezTo>
                <a:cubicBezTo>
                  <a:pt x="3962" y="399"/>
                  <a:pt x="3969" y="417"/>
                  <a:pt x="3974" y="444"/>
                </a:cubicBezTo>
                <a:cubicBezTo>
                  <a:pt x="3978" y="472"/>
                  <a:pt x="3980" y="517"/>
                  <a:pt x="3980" y="580"/>
                </a:cubicBezTo>
                <a:cubicBezTo>
                  <a:pt x="3980" y="980"/>
                  <a:pt x="3980" y="980"/>
                  <a:pt x="3980" y="980"/>
                </a:cubicBezTo>
                <a:cubicBezTo>
                  <a:pt x="4063" y="980"/>
                  <a:pt x="4063" y="980"/>
                  <a:pt x="4063" y="980"/>
                </a:cubicBezTo>
                <a:cubicBezTo>
                  <a:pt x="4063" y="636"/>
                  <a:pt x="4063" y="636"/>
                  <a:pt x="4063" y="636"/>
                </a:cubicBezTo>
                <a:cubicBezTo>
                  <a:pt x="4063" y="564"/>
                  <a:pt x="4064" y="512"/>
                  <a:pt x="4068" y="479"/>
                </a:cubicBezTo>
                <a:cubicBezTo>
                  <a:pt x="4071" y="446"/>
                  <a:pt x="4080" y="421"/>
                  <a:pt x="4094" y="403"/>
                </a:cubicBezTo>
                <a:cubicBezTo>
                  <a:pt x="4108" y="385"/>
                  <a:pt x="4131" y="376"/>
                  <a:pt x="4164" y="376"/>
                </a:cubicBezTo>
                <a:cubicBezTo>
                  <a:pt x="4191" y="376"/>
                  <a:pt x="4210" y="380"/>
                  <a:pt x="4222" y="390"/>
                </a:cubicBezTo>
                <a:cubicBezTo>
                  <a:pt x="4233" y="399"/>
                  <a:pt x="4241" y="417"/>
                  <a:pt x="4245" y="444"/>
                </a:cubicBezTo>
                <a:cubicBezTo>
                  <a:pt x="4250" y="472"/>
                  <a:pt x="4252" y="517"/>
                  <a:pt x="4252" y="580"/>
                </a:cubicBezTo>
                <a:cubicBezTo>
                  <a:pt x="4252" y="980"/>
                  <a:pt x="4252" y="980"/>
                  <a:pt x="4252" y="980"/>
                </a:cubicBezTo>
                <a:cubicBezTo>
                  <a:pt x="4334" y="980"/>
                  <a:pt x="4334" y="980"/>
                  <a:pt x="4334" y="980"/>
                </a:cubicBezTo>
                <a:cubicBezTo>
                  <a:pt x="4334" y="545"/>
                  <a:pt x="4334" y="545"/>
                  <a:pt x="4334" y="545"/>
                </a:cubicBezTo>
                <a:cubicBezTo>
                  <a:pt x="4334" y="480"/>
                  <a:pt x="4331" y="431"/>
                  <a:pt x="4324" y="397"/>
                </a:cubicBezTo>
                <a:cubicBezTo>
                  <a:pt x="4317" y="363"/>
                  <a:pt x="4303" y="337"/>
                  <a:pt x="4284" y="321"/>
                </a:cubicBezTo>
                <a:moveTo>
                  <a:pt x="4828" y="426"/>
                </a:moveTo>
                <a:cubicBezTo>
                  <a:pt x="4834" y="471"/>
                  <a:pt x="4837" y="543"/>
                  <a:pt x="4837" y="644"/>
                </a:cubicBezTo>
                <a:cubicBezTo>
                  <a:pt x="4837" y="671"/>
                  <a:pt x="4837" y="671"/>
                  <a:pt x="4837" y="671"/>
                </a:cubicBezTo>
                <a:cubicBezTo>
                  <a:pt x="4556" y="671"/>
                  <a:pt x="4556" y="671"/>
                  <a:pt x="4556" y="671"/>
                </a:cubicBezTo>
                <a:cubicBezTo>
                  <a:pt x="4556" y="744"/>
                  <a:pt x="4559" y="797"/>
                  <a:pt x="4564" y="829"/>
                </a:cubicBezTo>
                <a:cubicBezTo>
                  <a:pt x="4570" y="861"/>
                  <a:pt x="4581" y="883"/>
                  <a:pt x="4598" y="895"/>
                </a:cubicBezTo>
                <a:cubicBezTo>
                  <a:pt x="4615" y="908"/>
                  <a:pt x="4644" y="914"/>
                  <a:pt x="4683" y="914"/>
                </a:cubicBezTo>
                <a:cubicBezTo>
                  <a:pt x="4704" y="914"/>
                  <a:pt x="4728" y="913"/>
                  <a:pt x="4754" y="910"/>
                </a:cubicBezTo>
                <a:cubicBezTo>
                  <a:pt x="4781" y="907"/>
                  <a:pt x="4804" y="904"/>
                  <a:pt x="4823" y="901"/>
                </a:cubicBezTo>
                <a:cubicBezTo>
                  <a:pt x="4823" y="973"/>
                  <a:pt x="4823" y="973"/>
                  <a:pt x="4823" y="973"/>
                </a:cubicBezTo>
                <a:cubicBezTo>
                  <a:pt x="4806" y="978"/>
                  <a:pt x="4782" y="982"/>
                  <a:pt x="4753" y="985"/>
                </a:cubicBezTo>
                <a:cubicBezTo>
                  <a:pt x="4724" y="989"/>
                  <a:pt x="4695" y="990"/>
                  <a:pt x="4668" y="990"/>
                </a:cubicBezTo>
                <a:cubicBezTo>
                  <a:pt x="4610" y="990"/>
                  <a:pt x="4568" y="980"/>
                  <a:pt x="4541" y="959"/>
                </a:cubicBezTo>
                <a:cubicBezTo>
                  <a:pt x="4513" y="939"/>
                  <a:pt x="4495" y="905"/>
                  <a:pt x="4487" y="858"/>
                </a:cubicBezTo>
                <a:cubicBezTo>
                  <a:pt x="4478" y="811"/>
                  <a:pt x="4474" y="740"/>
                  <a:pt x="4474" y="645"/>
                </a:cubicBezTo>
                <a:cubicBezTo>
                  <a:pt x="4474" y="548"/>
                  <a:pt x="4477" y="477"/>
                  <a:pt x="4484" y="431"/>
                </a:cubicBezTo>
                <a:cubicBezTo>
                  <a:pt x="4491" y="385"/>
                  <a:pt x="4508" y="352"/>
                  <a:pt x="4535" y="330"/>
                </a:cubicBezTo>
                <a:cubicBezTo>
                  <a:pt x="4562" y="308"/>
                  <a:pt x="4605" y="297"/>
                  <a:pt x="4664" y="297"/>
                </a:cubicBezTo>
                <a:cubicBezTo>
                  <a:pt x="4718" y="297"/>
                  <a:pt x="4758" y="307"/>
                  <a:pt x="4782" y="328"/>
                </a:cubicBezTo>
                <a:cubicBezTo>
                  <a:pt x="4806" y="348"/>
                  <a:pt x="4821" y="381"/>
                  <a:pt x="4828" y="426"/>
                </a:cubicBezTo>
                <a:moveTo>
                  <a:pt x="4758" y="586"/>
                </a:moveTo>
                <a:cubicBezTo>
                  <a:pt x="4758" y="520"/>
                  <a:pt x="4755" y="473"/>
                  <a:pt x="4750" y="444"/>
                </a:cubicBezTo>
                <a:cubicBezTo>
                  <a:pt x="4745" y="415"/>
                  <a:pt x="4737" y="396"/>
                  <a:pt x="4724" y="387"/>
                </a:cubicBezTo>
                <a:cubicBezTo>
                  <a:pt x="4711" y="378"/>
                  <a:pt x="4690" y="373"/>
                  <a:pt x="4663" y="373"/>
                </a:cubicBezTo>
                <a:cubicBezTo>
                  <a:pt x="4629" y="373"/>
                  <a:pt x="4606" y="378"/>
                  <a:pt x="4591" y="389"/>
                </a:cubicBezTo>
                <a:cubicBezTo>
                  <a:pt x="4577" y="400"/>
                  <a:pt x="4568" y="420"/>
                  <a:pt x="4563" y="451"/>
                </a:cubicBezTo>
                <a:cubicBezTo>
                  <a:pt x="4559" y="482"/>
                  <a:pt x="4556" y="533"/>
                  <a:pt x="4556" y="605"/>
                </a:cubicBezTo>
                <a:cubicBezTo>
                  <a:pt x="4758" y="605"/>
                  <a:pt x="4758" y="605"/>
                  <a:pt x="4758" y="605"/>
                </a:cubicBezTo>
                <a:lnTo>
                  <a:pt x="4758" y="586"/>
                </a:lnTo>
                <a:close/>
                <a:moveTo>
                  <a:pt x="5331" y="398"/>
                </a:moveTo>
                <a:cubicBezTo>
                  <a:pt x="5324" y="363"/>
                  <a:pt x="5311" y="337"/>
                  <a:pt x="5291" y="321"/>
                </a:cubicBezTo>
                <a:cubicBezTo>
                  <a:pt x="5270" y="305"/>
                  <a:pt x="5240" y="297"/>
                  <a:pt x="5200" y="297"/>
                </a:cubicBezTo>
                <a:cubicBezTo>
                  <a:pt x="5161" y="297"/>
                  <a:pt x="5131" y="306"/>
                  <a:pt x="5110" y="324"/>
                </a:cubicBezTo>
                <a:cubicBezTo>
                  <a:pt x="5089" y="342"/>
                  <a:pt x="5075" y="367"/>
                  <a:pt x="5066" y="400"/>
                </a:cubicBezTo>
                <a:cubicBezTo>
                  <a:pt x="5059" y="400"/>
                  <a:pt x="5059" y="400"/>
                  <a:pt x="5059" y="400"/>
                </a:cubicBezTo>
                <a:cubicBezTo>
                  <a:pt x="5054" y="307"/>
                  <a:pt x="5054" y="307"/>
                  <a:pt x="5054" y="307"/>
                </a:cubicBezTo>
                <a:cubicBezTo>
                  <a:pt x="4980" y="307"/>
                  <a:pt x="4980" y="307"/>
                  <a:pt x="4980" y="307"/>
                </a:cubicBezTo>
                <a:cubicBezTo>
                  <a:pt x="4980" y="980"/>
                  <a:pt x="4980" y="980"/>
                  <a:pt x="4980" y="980"/>
                </a:cubicBezTo>
                <a:cubicBezTo>
                  <a:pt x="5062" y="980"/>
                  <a:pt x="5062" y="980"/>
                  <a:pt x="5062" y="980"/>
                </a:cubicBezTo>
                <a:cubicBezTo>
                  <a:pt x="5062" y="636"/>
                  <a:pt x="5062" y="636"/>
                  <a:pt x="5062" y="636"/>
                </a:cubicBezTo>
                <a:cubicBezTo>
                  <a:pt x="5062" y="568"/>
                  <a:pt x="5064" y="517"/>
                  <a:pt x="5067" y="484"/>
                </a:cubicBezTo>
                <a:cubicBezTo>
                  <a:pt x="5071" y="451"/>
                  <a:pt x="5080" y="424"/>
                  <a:pt x="5094" y="405"/>
                </a:cubicBezTo>
                <a:cubicBezTo>
                  <a:pt x="5109" y="385"/>
                  <a:pt x="5133" y="376"/>
                  <a:pt x="5165" y="376"/>
                </a:cubicBezTo>
                <a:cubicBezTo>
                  <a:pt x="5194" y="376"/>
                  <a:pt x="5214" y="380"/>
                  <a:pt x="5227" y="390"/>
                </a:cubicBezTo>
                <a:cubicBezTo>
                  <a:pt x="5239" y="399"/>
                  <a:pt x="5247" y="417"/>
                  <a:pt x="5252" y="444"/>
                </a:cubicBezTo>
                <a:cubicBezTo>
                  <a:pt x="5256" y="472"/>
                  <a:pt x="5258" y="517"/>
                  <a:pt x="5258" y="580"/>
                </a:cubicBezTo>
                <a:cubicBezTo>
                  <a:pt x="5258" y="980"/>
                  <a:pt x="5258" y="980"/>
                  <a:pt x="5258" y="980"/>
                </a:cubicBezTo>
                <a:cubicBezTo>
                  <a:pt x="5341" y="980"/>
                  <a:pt x="5341" y="980"/>
                  <a:pt x="5341" y="980"/>
                </a:cubicBezTo>
                <a:cubicBezTo>
                  <a:pt x="5341" y="547"/>
                  <a:pt x="5341" y="547"/>
                  <a:pt x="5341" y="547"/>
                </a:cubicBezTo>
                <a:cubicBezTo>
                  <a:pt x="5341" y="482"/>
                  <a:pt x="5337" y="432"/>
                  <a:pt x="5331" y="398"/>
                </a:cubicBezTo>
              </a:path>
            </a:pathLst>
          </a:custGeom>
          <a:solidFill>
            <a:srgbClr val="A5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ame 4 {PHJU}">
            <a:extLst>
              <a:ext uri="{FF2B5EF4-FFF2-40B4-BE49-F238E27FC236}">
                <a16:creationId xmlns:a16="http://schemas.microsoft.com/office/drawing/2014/main" id="{6E8EE604-782F-4D4A-8397-D1409174B64D}"/>
              </a:ext>
            </a:extLst>
          </p:cNvPr>
          <p:cNvSpPr>
            <a:spLocks noGrp="1" noSelect="1"/>
          </p:cNvSpPr>
          <p:nvPr userDrawn="1">
            <p:ph type="body" idx="1001" hasCustomPrompt="1"/>
            <p:custDataLst>
              <p:custData r:id="rId1"/>
            </p:custDataLst>
          </p:nvPr>
        </p:nvSpPr>
        <p:spPr bwMode="gray">
          <a:xfrm>
            <a:off x="0" y="160338"/>
            <a:ext cx="9144000" cy="4286250"/>
          </a:xfrm>
          <a:custGeom>
            <a:avLst/>
            <a:gdLst>
              <a:gd name="T0" fmla="*/ 26072 w 36284"/>
              <a:gd name="T1" fmla="*/ 10017 h 17006"/>
              <a:gd name="T2" fmla="*/ 14243 w 36284"/>
              <a:gd name="T3" fmla="*/ 2943 h 17006"/>
              <a:gd name="T4" fmla="*/ 14246 w 36284"/>
              <a:gd name="T5" fmla="*/ 2903 h 17006"/>
              <a:gd name="T6" fmla="*/ 26192 w 36284"/>
              <a:gd name="T7" fmla="*/ 9039 h 17006"/>
              <a:gd name="T8" fmla="*/ 18918 w 36284"/>
              <a:gd name="T9" fmla="*/ 14762 h 17006"/>
              <a:gd name="T10" fmla="*/ 0 w 36284"/>
              <a:gd name="T11" fmla="*/ 8055 h 17006"/>
              <a:gd name="T12" fmla="*/ 18230 w 36284"/>
              <a:gd name="T13" fmla="*/ 12716 h 17006"/>
              <a:gd name="T14" fmla="*/ 26666 w 36284"/>
              <a:gd name="T15" fmla="*/ 15362 h 17006"/>
              <a:gd name="T16" fmla="*/ 23141 w 36284"/>
              <a:gd name="T17" fmla="*/ 8839 h 17006"/>
              <a:gd name="T18" fmla="*/ 0 w 36284"/>
              <a:gd name="T19" fmla="*/ 6095 h 17006"/>
              <a:gd name="T20" fmla="*/ 23269 w 36284"/>
              <a:gd name="T21" fmla="*/ 10818 h 17006"/>
              <a:gd name="T22" fmla="*/ 28374 w 36284"/>
              <a:gd name="T23" fmla="*/ 16117 h 17006"/>
              <a:gd name="T24" fmla="*/ 23568 w 36284"/>
              <a:gd name="T25" fmla="*/ 4940 h 17006"/>
              <a:gd name="T26" fmla="*/ 23547 w 36284"/>
              <a:gd name="T27" fmla="*/ 4974 h 17006"/>
              <a:gd name="T28" fmla="*/ 35822 w 36284"/>
              <a:gd name="T29" fmla="*/ 16299 h 17006"/>
              <a:gd name="T30" fmla="*/ 29565 w 36284"/>
              <a:gd name="T31" fmla="*/ 15019 h 17006"/>
              <a:gd name="T32" fmla="*/ 25295 w 36284"/>
              <a:gd name="T33" fmla="*/ 9569 h 17006"/>
              <a:gd name="T34" fmla="*/ 7892 w 36284"/>
              <a:gd name="T35" fmla="*/ 3584 h 17006"/>
              <a:gd name="T36" fmla="*/ 25016 w 36284"/>
              <a:gd name="T37" fmla="*/ 8821 h 17006"/>
              <a:gd name="T38" fmla="*/ 26812 w 36284"/>
              <a:gd name="T39" fmla="*/ 13484 h 17006"/>
              <a:gd name="T40" fmla="*/ 10368 w 36284"/>
              <a:gd name="T41" fmla="*/ 13848 h 17006"/>
              <a:gd name="T42" fmla="*/ 4167 w 36284"/>
              <a:gd name="T43" fmla="*/ 13205 h 17006"/>
              <a:gd name="T44" fmla="*/ 13493 w 36284"/>
              <a:gd name="T45" fmla="*/ 15448 h 17006"/>
              <a:gd name="T46" fmla="*/ 122 w 36284"/>
              <a:gd name="T47" fmla="*/ 15602 h 17006"/>
              <a:gd name="T48" fmla="*/ 3918 w 36284"/>
              <a:gd name="T49" fmla="*/ 13838 h 17006"/>
              <a:gd name="T50" fmla="*/ 9540 w 36284"/>
              <a:gd name="T51" fmla="*/ 15356 h 17006"/>
              <a:gd name="T52" fmla="*/ 2960 w 36284"/>
              <a:gd name="T53" fmla="*/ 15199 h 17006"/>
              <a:gd name="T54" fmla="*/ 8281 w 36284"/>
              <a:gd name="T55" fmla="*/ 15028 h 17006"/>
              <a:gd name="T56" fmla="*/ 2032 w 36284"/>
              <a:gd name="T57" fmla="*/ 16399 h 17006"/>
              <a:gd name="T58" fmla="*/ 3801 w 36284"/>
              <a:gd name="T59" fmla="*/ 14852 h 17006"/>
              <a:gd name="T60" fmla="*/ 10120 w 36284"/>
              <a:gd name="T61" fmla="*/ 15509 h 17006"/>
              <a:gd name="T62" fmla="*/ 13843 w 36284"/>
              <a:gd name="T63" fmla="*/ 14449 h 17006"/>
              <a:gd name="T64" fmla="*/ 5877 w 36284"/>
              <a:gd name="T65" fmla="*/ 12052 h 17006"/>
              <a:gd name="T66" fmla="*/ 13812 w 36284"/>
              <a:gd name="T67" fmla="*/ 14474 h 17006"/>
              <a:gd name="T68" fmla="*/ 15763 w 36284"/>
              <a:gd name="T69" fmla="*/ 11822 h 17006"/>
              <a:gd name="T70" fmla="*/ 2237 w 36284"/>
              <a:gd name="T71" fmla="*/ 9084 h 17006"/>
              <a:gd name="T72" fmla="*/ 18890 w 36284"/>
              <a:gd name="T73" fmla="*/ 16189 h 17006"/>
              <a:gd name="T74" fmla="*/ 12465 w 36284"/>
              <a:gd name="T75" fmla="*/ 12129 h 17006"/>
              <a:gd name="T76" fmla="*/ 4497 w 36284"/>
              <a:gd name="T77" fmla="*/ 10493 h 17006"/>
              <a:gd name="T78" fmla="*/ 17434 w 36284"/>
              <a:gd name="T79" fmla="*/ 15843 h 17006"/>
              <a:gd name="T80" fmla="*/ 5256 w 36284"/>
              <a:gd name="T81" fmla="*/ 16241 h 17006"/>
              <a:gd name="T82" fmla="*/ 6016 w 36284"/>
              <a:gd name="T83" fmla="*/ 16232 h 17006"/>
              <a:gd name="T84" fmla="*/ 7039 w 36284"/>
              <a:gd name="T85" fmla="*/ 16239 h 17006"/>
              <a:gd name="T86" fmla="*/ 6458 w 36284"/>
              <a:gd name="T87" fmla="*/ 15208 h 17006"/>
              <a:gd name="T88" fmla="*/ 9198 w 36284"/>
              <a:gd name="T89" fmla="*/ 15767 h 17006"/>
              <a:gd name="T90" fmla="*/ 7391 w 36284"/>
              <a:gd name="T91" fmla="*/ 15365 h 17006"/>
              <a:gd name="T92" fmla="*/ 2466 w 36284"/>
              <a:gd name="T93" fmla="*/ 16341 h 17006"/>
              <a:gd name="T94" fmla="*/ 3910 w 36284"/>
              <a:gd name="T95" fmla="*/ 15267 h 17006"/>
              <a:gd name="T96" fmla="*/ 7039 w 36284"/>
              <a:gd name="T97" fmla="*/ 15259 h 17006"/>
              <a:gd name="T98" fmla="*/ 5275 w 36284"/>
              <a:gd name="T99" fmla="*/ 15118 h 17006"/>
              <a:gd name="T100" fmla="*/ 8527 w 36284"/>
              <a:gd name="T101" fmla="*/ 15597 h 17006"/>
              <a:gd name="T102" fmla="*/ 8689 w 36284"/>
              <a:gd name="T103" fmla="*/ 16024 h 17006"/>
              <a:gd name="T104" fmla="*/ 5949 w 36284"/>
              <a:gd name="T105" fmla="*/ 15662 h 17006"/>
              <a:gd name="T106" fmla="*/ 2963 w 36284"/>
              <a:gd name="T107" fmla="*/ 16229 h 17006"/>
              <a:gd name="T108" fmla="*/ 7039 w 36284"/>
              <a:gd name="T109" fmla="*/ 15729 h 17006"/>
              <a:gd name="T110" fmla="*/ 7711 w 36284"/>
              <a:gd name="T111" fmla="*/ 15866 h 17006"/>
              <a:gd name="T112" fmla="*/ 7823 w 36284"/>
              <a:gd name="T113" fmla="*/ 15843 h 17006"/>
              <a:gd name="T114" fmla="*/ 20875 w 36284"/>
              <a:gd name="T115" fmla="*/ 14416 h 17006"/>
              <a:gd name="T116" fmla="*/ 7327 w 36284"/>
              <a:gd name="T117" fmla="*/ 7198 h 17006"/>
              <a:gd name="T118" fmla="*/ 15993 w 36284"/>
              <a:gd name="T119" fmla="*/ 8599 h 17006"/>
              <a:gd name="T120" fmla="*/ 21993 w 36284"/>
              <a:gd name="T121" fmla="*/ 15356 h 17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284" h="17006">
                <a:moveTo>
                  <a:pt x="33310" y="16309"/>
                </a:moveTo>
                <a:cubicBezTo>
                  <a:pt x="33263" y="16309"/>
                  <a:pt x="33263" y="16309"/>
                  <a:pt x="33263" y="16309"/>
                </a:cubicBezTo>
                <a:cubicBezTo>
                  <a:pt x="32525" y="15201"/>
                  <a:pt x="31465" y="14289"/>
                  <a:pt x="30093" y="13700"/>
                </a:cubicBezTo>
                <a:cubicBezTo>
                  <a:pt x="29821" y="13583"/>
                  <a:pt x="29531" y="13475"/>
                  <a:pt x="29251" y="13371"/>
                </a:cubicBezTo>
                <a:cubicBezTo>
                  <a:pt x="28683" y="13161"/>
                  <a:pt x="28104" y="12946"/>
                  <a:pt x="27592" y="12631"/>
                </a:cubicBezTo>
                <a:cubicBezTo>
                  <a:pt x="27080" y="12316"/>
                  <a:pt x="26635" y="11899"/>
                  <a:pt x="26335" y="11285"/>
                </a:cubicBezTo>
                <a:cubicBezTo>
                  <a:pt x="26133" y="10870"/>
                  <a:pt x="26072" y="10434"/>
                  <a:pt x="26072" y="10017"/>
                </a:cubicBezTo>
                <a:cubicBezTo>
                  <a:pt x="26072" y="9669"/>
                  <a:pt x="26114" y="9334"/>
                  <a:pt x="26152" y="9034"/>
                </a:cubicBezTo>
                <a:cubicBezTo>
                  <a:pt x="26182" y="8791"/>
                  <a:pt x="26211" y="8562"/>
                  <a:pt x="26214" y="8363"/>
                </a:cubicBezTo>
                <a:cubicBezTo>
                  <a:pt x="26214" y="8356"/>
                  <a:pt x="26214" y="8349"/>
                  <a:pt x="26214" y="8342"/>
                </a:cubicBezTo>
                <a:cubicBezTo>
                  <a:pt x="26214" y="8008"/>
                  <a:pt x="26073" y="7682"/>
                  <a:pt x="25819" y="7366"/>
                </a:cubicBezTo>
                <a:cubicBezTo>
                  <a:pt x="25565" y="7049"/>
                  <a:pt x="25197" y="6742"/>
                  <a:pt x="24746" y="6448"/>
                </a:cubicBezTo>
                <a:cubicBezTo>
                  <a:pt x="23845" y="5860"/>
                  <a:pt x="22611" y="5323"/>
                  <a:pt x="21289" y="4852"/>
                </a:cubicBezTo>
                <a:cubicBezTo>
                  <a:pt x="18647" y="3911"/>
                  <a:pt x="15651" y="3236"/>
                  <a:pt x="14243" y="2943"/>
                </a:cubicBezTo>
                <a:cubicBezTo>
                  <a:pt x="14242" y="2943"/>
                  <a:pt x="14242" y="2943"/>
                  <a:pt x="14242" y="2943"/>
                </a:cubicBezTo>
                <a:cubicBezTo>
                  <a:pt x="14240" y="2943"/>
                  <a:pt x="14240" y="2943"/>
                  <a:pt x="14240" y="2943"/>
                </a:cubicBezTo>
                <a:cubicBezTo>
                  <a:pt x="11700" y="2415"/>
                  <a:pt x="8808" y="2181"/>
                  <a:pt x="5834" y="2181"/>
                </a:cubicBezTo>
                <a:cubicBezTo>
                  <a:pt x="3899" y="2181"/>
                  <a:pt x="1930" y="2280"/>
                  <a:pt x="0" y="2462"/>
                </a:cubicBezTo>
                <a:cubicBezTo>
                  <a:pt x="0" y="2422"/>
                  <a:pt x="0" y="2422"/>
                  <a:pt x="0" y="2422"/>
                </a:cubicBezTo>
                <a:cubicBezTo>
                  <a:pt x="1930" y="2240"/>
                  <a:pt x="3899" y="2140"/>
                  <a:pt x="5834" y="2140"/>
                </a:cubicBezTo>
                <a:cubicBezTo>
                  <a:pt x="8810" y="2140"/>
                  <a:pt x="11703" y="2375"/>
                  <a:pt x="14246" y="2903"/>
                </a:cubicBezTo>
                <a:cubicBezTo>
                  <a:pt x="14247" y="2903"/>
                  <a:pt x="14247" y="2903"/>
                  <a:pt x="14247" y="2903"/>
                </a:cubicBezTo>
                <a:cubicBezTo>
                  <a:pt x="14249" y="2903"/>
                  <a:pt x="14249" y="2903"/>
                  <a:pt x="14249" y="2903"/>
                </a:cubicBezTo>
                <a:cubicBezTo>
                  <a:pt x="16098" y="3288"/>
                  <a:pt x="20684" y="4331"/>
                  <a:pt x="23622" y="5773"/>
                </a:cubicBezTo>
                <a:cubicBezTo>
                  <a:pt x="24602" y="6253"/>
                  <a:pt x="25398" y="6778"/>
                  <a:pt x="25851" y="7340"/>
                </a:cubicBezTo>
                <a:cubicBezTo>
                  <a:pt x="26109" y="7662"/>
                  <a:pt x="26255" y="7997"/>
                  <a:pt x="26255" y="8342"/>
                </a:cubicBezTo>
                <a:cubicBezTo>
                  <a:pt x="26255" y="8349"/>
                  <a:pt x="26255" y="8356"/>
                  <a:pt x="26254" y="8364"/>
                </a:cubicBezTo>
                <a:cubicBezTo>
                  <a:pt x="26251" y="8566"/>
                  <a:pt x="26222" y="8796"/>
                  <a:pt x="26192" y="9039"/>
                </a:cubicBezTo>
                <a:cubicBezTo>
                  <a:pt x="26154" y="9339"/>
                  <a:pt x="26113" y="9672"/>
                  <a:pt x="26113" y="10017"/>
                </a:cubicBezTo>
                <a:cubicBezTo>
                  <a:pt x="26113" y="10430"/>
                  <a:pt x="26173" y="10860"/>
                  <a:pt x="26372" y="11267"/>
                </a:cubicBezTo>
                <a:cubicBezTo>
                  <a:pt x="26667" y="11873"/>
                  <a:pt x="27106" y="12284"/>
                  <a:pt x="27614" y="12597"/>
                </a:cubicBezTo>
                <a:cubicBezTo>
                  <a:pt x="28121" y="12909"/>
                  <a:pt x="28697" y="13123"/>
                  <a:pt x="29265" y="13334"/>
                </a:cubicBezTo>
                <a:cubicBezTo>
                  <a:pt x="29545" y="13438"/>
                  <a:pt x="29836" y="13545"/>
                  <a:pt x="30109" y="13663"/>
                </a:cubicBezTo>
                <a:cubicBezTo>
                  <a:pt x="31497" y="14259"/>
                  <a:pt x="32568" y="15185"/>
                  <a:pt x="33310" y="16309"/>
                </a:cubicBezTo>
                <a:close/>
                <a:moveTo>
                  <a:pt x="18918" y="14762"/>
                </a:moveTo>
                <a:cubicBezTo>
                  <a:pt x="18369" y="13972"/>
                  <a:pt x="18317" y="13306"/>
                  <a:pt x="18270" y="12712"/>
                </a:cubicBezTo>
                <a:cubicBezTo>
                  <a:pt x="18249" y="12446"/>
                  <a:pt x="18229" y="12196"/>
                  <a:pt x="18168" y="11955"/>
                </a:cubicBezTo>
                <a:cubicBezTo>
                  <a:pt x="18107" y="11714"/>
                  <a:pt x="18004" y="11482"/>
                  <a:pt x="17817" y="11253"/>
                </a:cubicBezTo>
                <a:cubicBezTo>
                  <a:pt x="17188" y="10484"/>
                  <a:pt x="16143" y="9958"/>
                  <a:pt x="14932" y="9558"/>
                </a:cubicBezTo>
                <a:cubicBezTo>
                  <a:pt x="13722" y="9159"/>
                  <a:pt x="12346" y="8888"/>
                  <a:pt x="11057" y="8634"/>
                </a:cubicBezTo>
                <a:cubicBezTo>
                  <a:pt x="8150" y="8061"/>
                  <a:pt x="5641" y="7838"/>
                  <a:pt x="3496" y="7838"/>
                </a:cubicBezTo>
                <a:cubicBezTo>
                  <a:pt x="2200" y="7838"/>
                  <a:pt x="1037" y="7920"/>
                  <a:pt x="0" y="8055"/>
                </a:cubicBezTo>
                <a:cubicBezTo>
                  <a:pt x="0" y="8095"/>
                  <a:pt x="0" y="8095"/>
                  <a:pt x="0" y="8095"/>
                </a:cubicBezTo>
                <a:cubicBezTo>
                  <a:pt x="1037" y="7960"/>
                  <a:pt x="2200" y="7879"/>
                  <a:pt x="3496" y="7879"/>
                </a:cubicBezTo>
                <a:cubicBezTo>
                  <a:pt x="5638" y="7879"/>
                  <a:pt x="8145" y="8101"/>
                  <a:pt x="11049" y="8674"/>
                </a:cubicBezTo>
                <a:cubicBezTo>
                  <a:pt x="12338" y="8928"/>
                  <a:pt x="13713" y="9199"/>
                  <a:pt x="14920" y="9597"/>
                </a:cubicBezTo>
                <a:cubicBezTo>
                  <a:pt x="16127" y="9995"/>
                  <a:pt x="17166" y="10520"/>
                  <a:pt x="17785" y="11279"/>
                </a:cubicBezTo>
                <a:cubicBezTo>
                  <a:pt x="17968" y="11503"/>
                  <a:pt x="18069" y="11729"/>
                  <a:pt x="18129" y="11965"/>
                </a:cubicBezTo>
                <a:cubicBezTo>
                  <a:pt x="18189" y="12201"/>
                  <a:pt x="18209" y="12449"/>
                  <a:pt x="18230" y="12716"/>
                </a:cubicBezTo>
                <a:cubicBezTo>
                  <a:pt x="18276" y="13309"/>
                  <a:pt x="18330" y="13987"/>
                  <a:pt x="18885" y="14785"/>
                </a:cubicBezTo>
                <a:cubicBezTo>
                  <a:pt x="19113" y="15112"/>
                  <a:pt x="19485" y="15330"/>
                  <a:pt x="19996" y="15630"/>
                </a:cubicBezTo>
                <a:cubicBezTo>
                  <a:pt x="20315" y="15817"/>
                  <a:pt x="20700" y="16043"/>
                  <a:pt x="21158" y="16356"/>
                </a:cubicBezTo>
                <a:cubicBezTo>
                  <a:pt x="21229" y="16356"/>
                  <a:pt x="21229" y="16356"/>
                  <a:pt x="21229" y="16356"/>
                </a:cubicBezTo>
                <a:cubicBezTo>
                  <a:pt x="20748" y="16025"/>
                  <a:pt x="20347" y="15789"/>
                  <a:pt x="20017" y="15595"/>
                </a:cubicBezTo>
                <a:cubicBezTo>
                  <a:pt x="19505" y="15295"/>
                  <a:pt x="19138" y="15079"/>
                  <a:pt x="18918" y="14762"/>
                </a:cubicBezTo>
                <a:close/>
                <a:moveTo>
                  <a:pt x="26666" y="15362"/>
                </a:moveTo>
                <a:cubicBezTo>
                  <a:pt x="25612" y="14970"/>
                  <a:pt x="24873" y="14646"/>
                  <a:pt x="24324" y="14257"/>
                </a:cubicBezTo>
                <a:cubicBezTo>
                  <a:pt x="23776" y="13869"/>
                  <a:pt x="23417" y="13416"/>
                  <a:pt x="23122" y="12761"/>
                </a:cubicBezTo>
                <a:cubicBezTo>
                  <a:pt x="23001" y="12493"/>
                  <a:pt x="22954" y="12248"/>
                  <a:pt x="22954" y="12020"/>
                </a:cubicBezTo>
                <a:cubicBezTo>
                  <a:pt x="22954" y="11572"/>
                  <a:pt x="23136" y="11190"/>
                  <a:pt x="23305" y="10835"/>
                </a:cubicBezTo>
                <a:cubicBezTo>
                  <a:pt x="23462" y="10508"/>
                  <a:pt x="23613" y="10193"/>
                  <a:pt x="23613" y="9852"/>
                </a:cubicBezTo>
                <a:cubicBezTo>
                  <a:pt x="23613" y="9789"/>
                  <a:pt x="23608" y="9726"/>
                  <a:pt x="23597" y="9662"/>
                </a:cubicBezTo>
                <a:cubicBezTo>
                  <a:pt x="23552" y="9403"/>
                  <a:pt x="23432" y="9127"/>
                  <a:pt x="23141" y="8839"/>
                </a:cubicBezTo>
                <a:cubicBezTo>
                  <a:pt x="22704" y="8408"/>
                  <a:pt x="21884" y="7945"/>
                  <a:pt x="20355" y="7447"/>
                </a:cubicBezTo>
                <a:cubicBezTo>
                  <a:pt x="18826" y="6949"/>
                  <a:pt x="16586" y="6416"/>
                  <a:pt x="13309" y="5844"/>
                </a:cubicBezTo>
                <a:cubicBezTo>
                  <a:pt x="13308" y="5844"/>
                  <a:pt x="13308" y="5844"/>
                  <a:pt x="13308" y="5844"/>
                </a:cubicBezTo>
                <a:cubicBezTo>
                  <a:pt x="13308" y="5844"/>
                  <a:pt x="13308" y="5844"/>
                  <a:pt x="13308" y="5844"/>
                </a:cubicBezTo>
                <a:cubicBezTo>
                  <a:pt x="11275" y="5616"/>
                  <a:pt x="9336" y="5526"/>
                  <a:pt x="7544" y="5526"/>
                </a:cubicBezTo>
                <a:cubicBezTo>
                  <a:pt x="4526" y="5526"/>
                  <a:pt x="1926" y="5781"/>
                  <a:pt x="0" y="6054"/>
                </a:cubicBezTo>
                <a:cubicBezTo>
                  <a:pt x="0" y="6095"/>
                  <a:pt x="0" y="6095"/>
                  <a:pt x="0" y="6095"/>
                </a:cubicBezTo>
                <a:cubicBezTo>
                  <a:pt x="1925" y="5821"/>
                  <a:pt x="4525" y="5567"/>
                  <a:pt x="7544" y="5567"/>
                </a:cubicBezTo>
                <a:cubicBezTo>
                  <a:pt x="9334" y="5567"/>
                  <a:pt x="11272" y="5656"/>
                  <a:pt x="13303" y="5884"/>
                </a:cubicBezTo>
                <a:cubicBezTo>
                  <a:pt x="17670" y="6646"/>
                  <a:pt x="20193" y="7340"/>
                  <a:pt x="21644" y="7971"/>
                </a:cubicBezTo>
                <a:cubicBezTo>
                  <a:pt x="22369" y="8286"/>
                  <a:pt x="22826" y="8585"/>
                  <a:pt x="23112" y="8868"/>
                </a:cubicBezTo>
                <a:cubicBezTo>
                  <a:pt x="23398" y="9151"/>
                  <a:pt x="23514" y="9417"/>
                  <a:pt x="23557" y="9669"/>
                </a:cubicBezTo>
                <a:cubicBezTo>
                  <a:pt x="23568" y="9731"/>
                  <a:pt x="23573" y="9792"/>
                  <a:pt x="23573" y="9852"/>
                </a:cubicBezTo>
                <a:cubicBezTo>
                  <a:pt x="23573" y="10180"/>
                  <a:pt x="23426" y="10490"/>
                  <a:pt x="23269" y="10818"/>
                </a:cubicBezTo>
                <a:cubicBezTo>
                  <a:pt x="23100" y="11172"/>
                  <a:pt x="22913" y="11561"/>
                  <a:pt x="22913" y="12020"/>
                </a:cubicBezTo>
                <a:cubicBezTo>
                  <a:pt x="22913" y="12253"/>
                  <a:pt x="22962" y="12505"/>
                  <a:pt x="23085" y="12778"/>
                </a:cubicBezTo>
                <a:cubicBezTo>
                  <a:pt x="23382" y="13437"/>
                  <a:pt x="23747" y="13898"/>
                  <a:pt x="24301" y="14290"/>
                </a:cubicBezTo>
                <a:cubicBezTo>
                  <a:pt x="24855" y="14682"/>
                  <a:pt x="25597" y="15007"/>
                  <a:pt x="26652" y="15400"/>
                </a:cubicBezTo>
                <a:cubicBezTo>
                  <a:pt x="27593" y="15750"/>
                  <a:pt x="28221" y="16034"/>
                  <a:pt x="28620" y="16327"/>
                </a:cubicBezTo>
                <a:cubicBezTo>
                  <a:pt x="28687" y="16327"/>
                  <a:pt x="28687" y="16327"/>
                  <a:pt x="28687" y="16327"/>
                </a:cubicBezTo>
                <a:cubicBezTo>
                  <a:pt x="28595" y="16256"/>
                  <a:pt x="28491" y="16187"/>
                  <a:pt x="28374" y="16117"/>
                </a:cubicBezTo>
                <a:cubicBezTo>
                  <a:pt x="27975" y="15881"/>
                  <a:pt x="27421" y="15643"/>
                  <a:pt x="26666" y="15362"/>
                </a:cubicBezTo>
                <a:close/>
                <a:moveTo>
                  <a:pt x="34811" y="15386"/>
                </a:moveTo>
                <a:cubicBezTo>
                  <a:pt x="34092" y="14875"/>
                  <a:pt x="33239" y="14486"/>
                  <a:pt x="32337" y="14076"/>
                </a:cubicBezTo>
                <a:cubicBezTo>
                  <a:pt x="30668" y="13316"/>
                  <a:pt x="28947" y="12531"/>
                  <a:pt x="27893" y="10892"/>
                </a:cubicBezTo>
                <a:cubicBezTo>
                  <a:pt x="27487" y="10259"/>
                  <a:pt x="27406" y="9853"/>
                  <a:pt x="27319" y="9418"/>
                </a:cubicBezTo>
                <a:cubicBezTo>
                  <a:pt x="27248" y="9065"/>
                  <a:pt x="27175" y="8698"/>
                  <a:pt x="26919" y="8186"/>
                </a:cubicBezTo>
                <a:cubicBezTo>
                  <a:pt x="26247" y="6840"/>
                  <a:pt x="24964" y="5780"/>
                  <a:pt x="23568" y="4940"/>
                </a:cubicBezTo>
                <a:cubicBezTo>
                  <a:pt x="22171" y="4100"/>
                  <a:pt x="20661" y="3479"/>
                  <a:pt x="19532" y="3015"/>
                </a:cubicBezTo>
                <a:cubicBezTo>
                  <a:pt x="15257" y="1259"/>
                  <a:pt x="9182" y="0"/>
                  <a:pt x="3341" y="0"/>
                </a:cubicBezTo>
                <a:cubicBezTo>
                  <a:pt x="2214" y="0"/>
                  <a:pt x="1096" y="47"/>
                  <a:pt x="0" y="146"/>
                </a:cubicBezTo>
                <a:cubicBezTo>
                  <a:pt x="0" y="187"/>
                  <a:pt x="0" y="187"/>
                  <a:pt x="0" y="187"/>
                </a:cubicBezTo>
                <a:cubicBezTo>
                  <a:pt x="1095" y="87"/>
                  <a:pt x="2214" y="40"/>
                  <a:pt x="3341" y="40"/>
                </a:cubicBezTo>
                <a:cubicBezTo>
                  <a:pt x="9176" y="40"/>
                  <a:pt x="15247" y="1299"/>
                  <a:pt x="19516" y="3053"/>
                </a:cubicBezTo>
                <a:cubicBezTo>
                  <a:pt x="20645" y="3516"/>
                  <a:pt x="22154" y="4136"/>
                  <a:pt x="23547" y="4974"/>
                </a:cubicBezTo>
                <a:cubicBezTo>
                  <a:pt x="24940" y="5813"/>
                  <a:pt x="26217" y="6869"/>
                  <a:pt x="26883" y="8204"/>
                </a:cubicBezTo>
                <a:cubicBezTo>
                  <a:pt x="27137" y="8712"/>
                  <a:pt x="27209" y="9073"/>
                  <a:pt x="27279" y="9426"/>
                </a:cubicBezTo>
                <a:cubicBezTo>
                  <a:pt x="27366" y="9861"/>
                  <a:pt x="27450" y="10277"/>
                  <a:pt x="27859" y="10914"/>
                </a:cubicBezTo>
                <a:cubicBezTo>
                  <a:pt x="28922" y="12565"/>
                  <a:pt x="30652" y="13352"/>
                  <a:pt x="32320" y="14112"/>
                </a:cubicBezTo>
                <a:cubicBezTo>
                  <a:pt x="33222" y="14523"/>
                  <a:pt x="34073" y="14911"/>
                  <a:pt x="34788" y="15418"/>
                </a:cubicBezTo>
                <a:cubicBezTo>
                  <a:pt x="35166" y="15687"/>
                  <a:pt x="35492" y="15982"/>
                  <a:pt x="35768" y="16299"/>
                </a:cubicBezTo>
                <a:cubicBezTo>
                  <a:pt x="35822" y="16299"/>
                  <a:pt x="35822" y="16299"/>
                  <a:pt x="35822" y="16299"/>
                </a:cubicBezTo>
                <a:cubicBezTo>
                  <a:pt x="35538" y="15969"/>
                  <a:pt x="35203" y="15663"/>
                  <a:pt x="34811" y="15386"/>
                </a:cubicBezTo>
                <a:close/>
                <a:moveTo>
                  <a:pt x="36284" y="16927"/>
                </a:moveTo>
                <a:cubicBezTo>
                  <a:pt x="36284" y="17006"/>
                  <a:pt x="36284" y="17006"/>
                  <a:pt x="36284" y="17006"/>
                </a:cubicBezTo>
                <a:cubicBezTo>
                  <a:pt x="36284" y="17006"/>
                  <a:pt x="36284" y="17006"/>
                  <a:pt x="36284" y="17006"/>
                </a:cubicBezTo>
                <a:cubicBezTo>
                  <a:pt x="36284" y="16927"/>
                  <a:pt x="36284" y="16927"/>
                  <a:pt x="36284" y="16927"/>
                </a:cubicBezTo>
                <a:cubicBezTo>
                  <a:pt x="36284" y="16927"/>
                  <a:pt x="36284" y="16927"/>
                  <a:pt x="36284" y="16927"/>
                </a:cubicBezTo>
                <a:close/>
                <a:moveTo>
                  <a:pt x="29565" y="15019"/>
                </a:moveTo>
                <a:cubicBezTo>
                  <a:pt x="28790" y="14234"/>
                  <a:pt x="27746" y="13815"/>
                  <a:pt x="26827" y="13447"/>
                </a:cubicBezTo>
                <a:cubicBezTo>
                  <a:pt x="26315" y="13242"/>
                  <a:pt x="25838" y="13051"/>
                  <a:pt x="25460" y="12821"/>
                </a:cubicBezTo>
                <a:cubicBezTo>
                  <a:pt x="25081" y="12591"/>
                  <a:pt x="24801" y="12323"/>
                  <a:pt x="24676" y="11963"/>
                </a:cubicBezTo>
                <a:cubicBezTo>
                  <a:pt x="24621" y="11806"/>
                  <a:pt x="24598" y="11668"/>
                  <a:pt x="24598" y="11541"/>
                </a:cubicBezTo>
                <a:cubicBezTo>
                  <a:pt x="24598" y="11228"/>
                  <a:pt x="24738" y="10982"/>
                  <a:pt x="24896" y="10706"/>
                </a:cubicBezTo>
                <a:cubicBezTo>
                  <a:pt x="25043" y="10450"/>
                  <a:pt x="25211" y="10157"/>
                  <a:pt x="25279" y="9759"/>
                </a:cubicBezTo>
                <a:cubicBezTo>
                  <a:pt x="25289" y="9695"/>
                  <a:pt x="25295" y="9632"/>
                  <a:pt x="25295" y="9569"/>
                </a:cubicBezTo>
                <a:cubicBezTo>
                  <a:pt x="25295" y="9312"/>
                  <a:pt x="25208" y="9055"/>
                  <a:pt x="25050" y="8800"/>
                </a:cubicBezTo>
                <a:cubicBezTo>
                  <a:pt x="24775" y="8354"/>
                  <a:pt x="24283" y="7915"/>
                  <a:pt x="23652" y="7494"/>
                </a:cubicBezTo>
                <a:cubicBezTo>
                  <a:pt x="21767" y="6236"/>
                  <a:pt x="18635" y="5137"/>
                  <a:pt x="16305" y="4560"/>
                </a:cubicBezTo>
                <a:cubicBezTo>
                  <a:pt x="16310" y="4552"/>
                  <a:pt x="16310" y="4552"/>
                  <a:pt x="16310" y="4552"/>
                </a:cubicBezTo>
                <a:cubicBezTo>
                  <a:pt x="16277" y="4529"/>
                  <a:pt x="16277" y="4529"/>
                  <a:pt x="16277" y="4529"/>
                </a:cubicBezTo>
                <a:cubicBezTo>
                  <a:pt x="16263" y="4549"/>
                  <a:pt x="16263" y="4549"/>
                  <a:pt x="16263" y="4549"/>
                </a:cubicBezTo>
                <a:cubicBezTo>
                  <a:pt x="13407" y="3847"/>
                  <a:pt x="10563" y="3584"/>
                  <a:pt x="7892" y="3584"/>
                </a:cubicBezTo>
                <a:cubicBezTo>
                  <a:pt x="4991" y="3584"/>
                  <a:pt x="2293" y="3894"/>
                  <a:pt x="0" y="4287"/>
                </a:cubicBezTo>
                <a:cubicBezTo>
                  <a:pt x="0" y="4328"/>
                  <a:pt x="0" y="4328"/>
                  <a:pt x="0" y="4328"/>
                </a:cubicBezTo>
                <a:cubicBezTo>
                  <a:pt x="2292" y="3934"/>
                  <a:pt x="4991" y="3624"/>
                  <a:pt x="7892" y="3624"/>
                </a:cubicBezTo>
                <a:cubicBezTo>
                  <a:pt x="10565" y="3624"/>
                  <a:pt x="13410" y="3887"/>
                  <a:pt x="16267" y="4592"/>
                </a:cubicBezTo>
                <a:cubicBezTo>
                  <a:pt x="18042" y="5029"/>
                  <a:pt x="20292" y="5774"/>
                  <a:pt x="22096" y="6660"/>
                </a:cubicBezTo>
                <a:cubicBezTo>
                  <a:pt x="22999" y="7103"/>
                  <a:pt x="23790" y="7582"/>
                  <a:pt x="24354" y="8075"/>
                </a:cubicBezTo>
                <a:cubicBezTo>
                  <a:pt x="24636" y="8321"/>
                  <a:pt x="24862" y="8571"/>
                  <a:pt x="25016" y="8821"/>
                </a:cubicBezTo>
                <a:cubicBezTo>
                  <a:pt x="25171" y="9071"/>
                  <a:pt x="25254" y="9321"/>
                  <a:pt x="25254" y="9569"/>
                </a:cubicBezTo>
                <a:cubicBezTo>
                  <a:pt x="25254" y="9630"/>
                  <a:pt x="25249" y="9691"/>
                  <a:pt x="25239" y="9752"/>
                </a:cubicBezTo>
                <a:cubicBezTo>
                  <a:pt x="25172" y="10142"/>
                  <a:pt x="25008" y="10430"/>
                  <a:pt x="24861" y="10686"/>
                </a:cubicBezTo>
                <a:cubicBezTo>
                  <a:pt x="24704" y="10962"/>
                  <a:pt x="24558" y="11215"/>
                  <a:pt x="24558" y="11541"/>
                </a:cubicBezTo>
                <a:cubicBezTo>
                  <a:pt x="24558" y="11673"/>
                  <a:pt x="24582" y="11816"/>
                  <a:pt x="24638" y="11977"/>
                </a:cubicBezTo>
                <a:cubicBezTo>
                  <a:pt x="24767" y="12348"/>
                  <a:pt x="25056" y="12623"/>
                  <a:pt x="25439" y="12855"/>
                </a:cubicBezTo>
                <a:cubicBezTo>
                  <a:pt x="25822" y="13088"/>
                  <a:pt x="26300" y="13279"/>
                  <a:pt x="26812" y="13484"/>
                </a:cubicBezTo>
                <a:cubicBezTo>
                  <a:pt x="27731" y="13853"/>
                  <a:pt x="28770" y="14270"/>
                  <a:pt x="29536" y="15047"/>
                </a:cubicBezTo>
                <a:cubicBezTo>
                  <a:pt x="29752" y="15266"/>
                  <a:pt x="30017" y="15483"/>
                  <a:pt x="30296" y="15713"/>
                </a:cubicBezTo>
                <a:cubicBezTo>
                  <a:pt x="30532" y="15906"/>
                  <a:pt x="30775" y="16106"/>
                  <a:pt x="31003" y="16318"/>
                </a:cubicBezTo>
                <a:cubicBezTo>
                  <a:pt x="31062" y="16318"/>
                  <a:pt x="31062" y="16318"/>
                  <a:pt x="31062" y="16318"/>
                </a:cubicBezTo>
                <a:cubicBezTo>
                  <a:pt x="30823" y="16093"/>
                  <a:pt x="30568" y="15884"/>
                  <a:pt x="30322" y="15681"/>
                </a:cubicBezTo>
                <a:cubicBezTo>
                  <a:pt x="30042" y="15452"/>
                  <a:pt x="29779" y="15235"/>
                  <a:pt x="29565" y="15019"/>
                </a:cubicBezTo>
                <a:close/>
                <a:moveTo>
                  <a:pt x="10368" y="13848"/>
                </a:moveTo>
                <a:cubicBezTo>
                  <a:pt x="8562" y="13244"/>
                  <a:pt x="6732" y="13124"/>
                  <a:pt x="5475" y="13124"/>
                </a:cubicBezTo>
                <a:cubicBezTo>
                  <a:pt x="4898" y="13124"/>
                  <a:pt x="4442" y="13149"/>
                  <a:pt x="4164" y="13165"/>
                </a:cubicBezTo>
                <a:cubicBezTo>
                  <a:pt x="3283" y="13214"/>
                  <a:pt x="2386" y="13263"/>
                  <a:pt x="1585" y="13397"/>
                </a:cubicBezTo>
                <a:cubicBezTo>
                  <a:pt x="989" y="13497"/>
                  <a:pt x="445" y="13644"/>
                  <a:pt x="0" y="13873"/>
                </a:cubicBezTo>
                <a:cubicBezTo>
                  <a:pt x="0" y="13918"/>
                  <a:pt x="0" y="13918"/>
                  <a:pt x="0" y="13918"/>
                </a:cubicBezTo>
                <a:cubicBezTo>
                  <a:pt x="443" y="13687"/>
                  <a:pt x="989" y="13538"/>
                  <a:pt x="1591" y="13437"/>
                </a:cubicBezTo>
                <a:cubicBezTo>
                  <a:pt x="2390" y="13304"/>
                  <a:pt x="3285" y="13254"/>
                  <a:pt x="4167" y="13205"/>
                </a:cubicBezTo>
                <a:cubicBezTo>
                  <a:pt x="4444" y="13190"/>
                  <a:pt x="4900" y="13164"/>
                  <a:pt x="5475" y="13164"/>
                </a:cubicBezTo>
                <a:cubicBezTo>
                  <a:pt x="5475" y="13164"/>
                  <a:pt x="5475" y="13164"/>
                  <a:pt x="5475" y="13164"/>
                </a:cubicBezTo>
                <a:cubicBezTo>
                  <a:pt x="6730" y="13164"/>
                  <a:pt x="8555" y="13284"/>
                  <a:pt x="10355" y="13886"/>
                </a:cubicBezTo>
                <a:cubicBezTo>
                  <a:pt x="11565" y="14291"/>
                  <a:pt x="12322" y="14764"/>
                  <a:pt x="13471" y="15483"/>
                </a:cubicBezTo>
                <a:cubicBezTo>
                  <a:pt x="13992" y="15808"/>
                  <a:pt x="14412" y="16108"/>
                  <a:pt x="14761" y="16381"/>
                </a:cubicBezTo>
                <a:cubicBezTo>
                  <a:pt x="14826" y="16381"/>
                  <a:pt x="14826" y="16381"/>
                  <a:pt x="14826" y="16381"/>
                </a:cubicBezTo>
                <a:cubicBezTo>
                  <a:pt x="14469" y="16099"/>
                  <a:pt x="14035" y="15787"/>
                  <a:pt x="13493" y="15448"/>
                </a:cubicBezTo>
                <a:cubicBezTo>
                  <a:pt x="12344" y="14730"/>
                  <a:pt x="11583" y="14254"/>
                  <a:pt x="10368" y="13848"/>
                </a:cubicBezTo>
                <a:close/>
                <a:moveTo>
                  <a:pt x="9030" y="14370"/>
                </a:moveTo>
                <a:cubicBezTo>
                  <a:pt x="9029" y="14370"/>
                  <a:pt x="9029" y="14370"/>
                  <a:pt x="9029" y="14370"/>
                </a:cubicBezTo>
                <a:cubicBezTo>
                  <a:pt x="6979" y="13989"/>
                  <a:pt x="5273" y="13798"/>
                  <a:pt x="3920" y="13798"/>
                </a:cubicBezTo>
                <a:cubicBezTo>
                  <a:pt x="2544" y="13798"/>
                  <a:pt x="1533" y="13995"/>
                  <a:pt x="896" y="14393"/>
                </a:cubicBezTo>
                <a:cubicBezTo>
                  <a:pt x="619" y="14567"/>
                  <a:pt x="454" y="14750"/>
                  <a:pt x="345" y="14950"/>
                </a:cubicBezTo>
                <a:cubicBezTo>
                  <a:pt x="236" y="15149"/>
                  <a:pt x="182" y="15364"/>
                  <a:pt x="122" y="15602"/>
                </a:cubicBezTo>
                <a:cubicBezTo>
                  <a:pt x="88" y="15739"/>
                  <a:pt x="51" y="15884"/>
                  <a:pt x="0" y="16038"/>
                </a:cubicBezTo>
                <a:cubicBezTo>
                  <a:pt x="0" y="16160"/>
                  <a:pt x="0" y="16160"/>
                  <a:pt x="0" y="16160"/>
                </a:cubicBezTo>
                <a:cubicBezTo>
                  <a:pt x="73" y="15963"/>
                  <a:pt x="119" y="15780"/>
                  <a:pt x="161" y="15612"/>
                </a:cubicBezTo>
                <a:cubicBezTo>
                  <a:pt x="161" y="15612"/>
                  <a:pt x="161" y="15612"/>
                  <a:pt x="161" y="15612"/>
                </a:cubicBezTo>
                <a:cubicBezTo>
                  <a:pt x="221" y="15374"/>
                  <a:pt x="275" y="15163"/>
                  <a:pt x="380" y="14969"/>
                </a:cubicBezTo>
                <a:cubicBezTo>
                  <a:pt x="486" y="14776"/>
                  <a:pt x="645" y="14599"/>
                  <a:pt x="918" y="14428"/>
                </a:cubicBezTo>
                <a:cubicBezTo>
                  <a:pt x="1543" y="14036"/>
                  <a:pt x="2547" y="13838"/>
                  <a:pt x="3918" y="13838"/>
                </a:cubicBezTo>
                <a:cubicBezTo>
                  <a:pt x="3919" y="13838"/>
                  <a:pt x="3919" y="13838"/>
                  <a:pt x="3920" y="13838"/>
                </a:cubicBezTo>
                <a:cubicBezTo>
                  <a:pt x="5269" y="13838"/>
                  <a:pt x="6972" y="14029"/>
                  <a:pt x="9021" y="14409"/>
                </a:cubicBezTo>
                <a:cubicBezTo>
                  <a:pt x="10326" y="14736"/>
                  <a:pt x="12095" y="15335"/>
                  <a:pt x="13526" y="16386"/>
                </a:cubicBezTo>
                <a:cubicBezTo>
                  <a:pt x="13594" y="16385"/>
                  <a:pt x="13594" y="16385"/>
                  <a:pt x="13594" y="16385"/>
                </a:cubicBezTo>
                <a:cubicBezTo>
                  <a:pt x="12148" y="15310"/>
                  <a:pt x="10352" y="14700"/>
                  <a:pt x="9031" y="14370"/>
                </a:cubicBezTo>
                <a:lnTo>
                  <a:pt x="9030" y="14370"/>
                </a:lnTo>
                <a:close/>
                <a:moveTo>
                  <a:pt x="9540" y="15356"/>
                </a:moveTo>
                <a:cubicBezTo>
                  <a:pt x="9514" y="15340"/>
                  <a:pt x="9482" y="15330"/>
                  <a:pt x="9445" y="15327"/>
                </a:cubicBezTo>
                <a:cubicBezTo>
                  <a:pt x="9477" y="15336"/>
                  <a:pt x="9509" y="15346"/>
                  <a:pt x="9540" y="15356"/>
                </a:cubicBezTo>
                <a:close/>
                <a:moveTo>
                  <a:pt x="3310" y="15043"/>
                </a:moveTo>
                <a:cubicBezTo>
                  <a:pt x="3309" y="15043"/>
                  <a:pt x="3309" y="15042"/>
                  <a:pt x="3309" y="15042"/>
                </a:cubicBezTo>
                <a:cubicBezTo>
                  <a:pt x="3297" y="15032"/>
                  <a:pt x="3284" y="15023"/>
                  <a:pt x="3269" y="15015"/>
                </a:cubicBezTo>
                <a:cubicBezTo>
                  <a:pt x="3161" y="15057"/>
                  <a:pt x="3057" y="15103"/>
                  <a:pt x="2960" y="15154"/>
                </a:cubicBezTo>
                <a:cubicBezTo>
                  <a:pt x="2960" y="15199"/>
                  <a:pt x="2960" y="15199"/>
                  <a:pt x="2960" y="15199"/>
                </a:cubicBezTo>
                <a:cubicBezTo>
                  <a:pt x="2965" y="15196"/>
                  <a:pt x="2971" y="15193"/>
                  <a:pt x="2976" y="15190"/>
                </a:cubicBezTo>
                <a:cubicBezTo>
                  <a:pt x="3080" y="15136"/>
                  <a:pt x="3192" y="15087"/>
                  <a:pt x="3310" y="15043"/>
                </a:cubicBezTo>
                <a:close/>
                <a:moveTo>
                  <a:pt x="7039" y="14818"/>
                </a:moveTo>
                <a:cubicBezTo>
                  <a:pt x="7281" y="14848"/>
                  <a:pt x="7524" y="14885"/>
                  <a:pt x="7767" y="14928"/>
                </a:cubicBezTo>
                <a:cubicBezTo>
                  <a:pt x="7780" y="14928"/>
                  <a:pt x="7795" y="14927"/>
                  <a:pt x="7808" y="14927"/>
                </a:cubicBezTo>
                <a:cubicBezTo>
                  <a:pt x="7916" y="14927"/>
                  <a:pt x="8014" y="14938"/>
                  <a:pt x="8103" y="14960"/>
                </a:cubicBezTo>
                <a:cubicBezTo>
                  <a:pt x="8170" y="14976"/>
                  <a:pt x="8229" y="14999"/>
                  <a:pt x="8281" y="15028"/>
                </a:cubicBezTo>
                <a:cubicBezTo>
                  <a:pt x="8442" y="15063"/>
                  <a:pt x="8601" y="15099"/>
                  <a:pt x="8759" y="15138"/>
                </a:cubicBezTo>
                <a:cubicBezTo>
                  <a:pt x="8770" y="15127"/>
                  <a:pt x="8782" y="15116"/>
                  <a:pt x="8795" y="15106"/>
                </a:cubicBezTo>
                <a:cubicBezTo>
                  <a:pt x="8223" y="14963"/>
                  <a:pt x="7628" y="14851"/>
                  <a:pt x="7039" y="14777"/>
                </a:cubicBezTo>
                <a:lnTo>
                  <a:pt x="7039" y="14818"/>
                </a:lnTo>
                <a:close/>
                <a:moveTo>
                  <a:pt x="2439" y="15542"/>
                </a:moveTo>
                <a:cubicBezTo>
                  <a:pt x="2376" y="15611"/>
                  <a:pt x="2324" y="15682"/>
                  <a:pt x="2279" y="15756"/>
                </a:cubicBezTo>
                <a:cubicBezTo>
                  <a:pt x="2158" y="15956"/>
                  <a:pt x="2094" y="16171"/>
                  <a:pt x="2032" y="16399"/>
                </a:cubicBezTo>
                <a:cubicBezTo>
                  <a:pt x="2074" y="16399"/>
                  <a:pt x="2074" y="16399"/>
                  <a:pt x="2074" y="16399"/>
                </a:cubicBezTo>
                <a:cubicBezTo>
                  <a:pt x="2135" y="16176"/>
                  <a:pt x="2198" y="15968"/>
                  <a:pt x="2314" y="15777"/>
                </a:cubicBezTo>
                <a:cubicBezTo>
                  <a:pt x="2350" y="15717"/>
                  <a:pt x="2391" y="15660"/>
                  <a:pt x="2439" y="15603"/>
                </a:cubicBezTo>
                <a:lnTo>
                  <a:pt x="2439" y="15542"/>
                </a:lnTo>
                <a:close/>
                <a:moveTo>
                  <a:pt x="6530" y="14723"/>
                </a:moveTo>
                <a:cubicBezTo>
                  <a:pt x="6180" y="14693"/>
                  <a:pt x="5835" y="14677"/>
                  <a:pt x="5502" y="14677"/>
                </a:cubicBezTo>
                <a:cubicBezTo>
                  <a:pt x="4884" y="14677"/>
                  <a:pt x="4305" y="14732"/>
                  <a:pt x="3801" y="14852"/>
                </a:cubicBezTo>
                <a:cubicBezTo>
                  <a:pt x="3810" y="14863"/>
                  <a:pt x="3819" y="14875"/>
                  <a:pt x="3826" y="14887"/>
                </a:cubicBezTo>
                <a:cubicBezTo>
                  <a:pt x="4322" y="14771"/>
                  <a:pt x="4892" y="14717"/>
                  <a:pt x="5501" y="14717"/>
                </a:cubicBezTo>
                <a:cubicBezTo>
                  <a:pt x="5501" y="14717"/>
                  <a:pt x="5502" y="14717"/>
                  <a:pt x="5502" y="14717"/>
                </a:cubicBezTo>
                <a:cubicBezTo>
                  <a:pt x="5502" y="14717"/>
                  <a:pt x="5502" y="14717"/>
                  <a:pt x="5503" y="14717"/>
                </a:cubicBezTo>
                <a:cubicBezTo>
                  <a:pt x="5836" y="14717"/>
                  <a:pt x="6180" y="14733"/>
                  <a:pt x="6530" y="14764"/>
                </a:cubicBezTo>
                <a:lnTo>
                  <a:pt x="6530" y="14723"/>
                </a:lnTo>
                <a:close/>
                <a:moveTo>
                  <a:pt x="10120" y="15509"/>
                </a:moveTo>
                <a:cubicBezTo>
                  <a:pt x="10120" y="15552"/>
                  <a:pt x="10120" y="15552"/>
                  <a:pt x="10120" y="15552"/>
                </a:cubicBezTo>
                <a:cubicBezTo>
                  <a:pt x="10286" y="15613"/>
                  <a:pt x="10448" y="15677"/>
                  <a:pt x="10603" y="15742"/>
                </a:cubicBezTo>
                <a:cubicBezTo>
                  <a:pt x="11079" y="15944"/>
                  <a:pt x="11485" y="16164"/>
                  <a:pt x="11835" y="16392"/>
                </a:cubicBezTo>
                <a:cubicBezTo>
                  <a:pt x="11907" y="16392"/>
                  <a:pt x="11907" y="16392"/>
                  <a:pt x="11907" y="16392"/>
                </a:cubicBezTo>
                <a:cubicBezTo>
                  <a:pt x="11545" y="16150"/>
                  <a:pt x="11120" y="15918"/>
                  <a:pt x="10619" y="15705"/>
                </a:cubicBezTo>
                <a:cubicBezTo>
                  <a:pt x="10459" y="15637"/>
                  <a:pt x="10292" y="15572"/>
                  <a:pt x="10120" y="15509"/>
                </a:cubicBezTo>
                <a:close/>
                <a:moveTo>
                  <a:pt x="13843" y="14449"/>
                </a:moveTo>
                <a:cubicBezTo>
                  <a:pt x="13609" y="14160"/>
                  <a:pt x="13406" y="13909"/>
                  <a:pt x="13089" y="13660"/>
                </a:cubicBezTo>
                <a:cubicBezTo>
                  <a:pt x="12498" y="13195"/>
                  <a:pt x="11600" y="12811"/>
                  <a:pt x="10493" y="12530"/>
                </a:cubicBezTo>
                <a:cubicBezTo>
                  <a:pt x="9386" y="12250"/>
                  <a:pt x="8069" y="12073"/>
                  <a:pt x="6639" y="12025"/>
                </a:cubicBezTo>
                <a:cubicBezTo>
                  <a:pt x="6384" y="12016"/>
                  <a:pt x="6131" y="12012"/>
                  <a:pt x="5879" y="12012"/>
                </a:cubicBezTo>
                <a:cubicBezTo>
                  <a:pt x="3576" y="12012"/>
                  <a:pt x="1452" y="12370"/>
                  <a:pt x="0" y="12995"/>
                </a:cubicBezTo>
                <a:cubicBezTo>
                  <a:pt x="0" y="13039"/>
                  <a:pt x="0" y="13039"/>
                  <a:pt x="0" y="13039"/>
                </a:cubicBezTo>
                <a:cubicBezTo>
                  <a:pt x="1444" y="12413"/>
                  <a:pt x="3570" y="12052"/>
                  <a:pt x="5877" y="12052"/>
                </a:cubicBezTo>
                <a:cubicBezTo>
                  <a:pt x="5878" y="12052"/>
                  <a:pt x="5878" y="12052"/>
                  <a:pt x="5879" y="12052"/>
                </a:cubicBezTo>
                <a:cubicBezTo>
                  <a:pt x="6130" y="12052"/>
                  <a:pt x="6383" y="12057"/>
                  <a:pt x="6638" y="12065"/>
                </a:cubicBezTo>
                <a:cubicBezTo>
                  <a:pt x="8065" y="12113"/>
                  <a:pt x="9379" y="12290"/>
                  <a:pt x="10483" y="12569"/>
                </a:cubicBezTo>
                <a:cubicBezTo>
                  <a:pt x="11587" y="12849"/>
                  <a:pt x="12480" y="13232"/>
                  <a:pt x="13064" y="13691"/>
                </a:cubicBezTo>
                <a:cubicBezTo>
                  <a:pt x="13076" y="13676"/>
                  <a:pt x="13076" y="13676"/>
                  <a:pt x="13076" y="13676"/>
                </a:cubicBezTo>
                <a:cubicBezTo>
                  <a:pt x="13064" y="13691"/>
                  <a:pt x="13064" y="13691"/>
                  <a:pt x="13064" y="13691"/>
                </a:cubicBezTo>
                <a:cubicBezTo>
                  <a:pt x="13377" y="13938"/>
                  <a:pt x="13578" y="14185"/>
                  <a:pt x="13812" y="14474"/>
                </a:cubicBezTo>
                <a:cubicBezTo>
                  <a:pt x="14198" y="14950"/>
                  <a:pt x="14638" y="15493"/>
                  <a:pt x="15734" y="16192"/>
                </a:cubicBezTo>
                <a:cubicBezTo>
                  <a:pt x="15838" y="16258"/>
                  <a:pt x="15937" y="16319"/>
                  <a:pt x="16033" y="16376"/>
                </a:cubicBezTo>
                <a:cubicBezTo>
                  <a:pt x="16112" y="16376"/>
                  <a:pt x="16112" y="16376"/>
                  <a:pt x="16112" y="16376"/>
                </a:cubicBezTo>
                <a:cubicBezTo>
                  <a:pt x="15999" y="16309"/>
                  <a:pt x="15881" y="16237"/>
                  <a:pt x="15756" y="16158"/>
                </a:cubicBezTo>
                <a:cubicBezTo>
                  <a:pt x="14663" y="15461"/>
                  <a:pt x="14229" y="14925"/>
                  <a:pt x="13843" y="14449"/>
                </a:cubicBezTo>
                <a:close/>
                <a:moveTo>
                  <a:pt x="16373" y="13100"/>
                </a:moveTo>
                <a:cubicBezTo>
                  <a:pt x="15944" y="12439"/>
                  <a:pt x="15838" y="12077"/>
                  <a:pt x="15763" y="11822"/>
                </a:cubicBezTo>
                <a:cubicBezTo>
                  <a:pt x="15719" y="11670"/>
                  <a:pt x="15687" y="11561"/>
                  <a:pt x="15599" y="11454"/>
                </a:cubicBezTo>
                <a:cubicBezTo>
                  <a:pt x="15511" y="11347"/>
                  <a:pt x="15369" y="11244"/>
                  <a:pt x="15106" y="11096"/>
                </a:cubicBezTo>
                <a:cubicBezTo>
                  <a:pt x="12688" y="9735"/>
                  <a:pt x="8798" y="8964"/>
                  <a:pt x="4588" y="8964"/>
                </a:cubicBezTo>
                <a:cubicBezTo>
                  <a:pt x="3812" y="8964"/>
                  <a:pt x="3025" y="8990"/>
                  <a:pt x="2234" y="9044"/>
                </a:cubicBezTo>
                <a:cubicBezTo>
                  <a:pt x="1458" y="9097"/>
                  <a:pt x="712" y="9176"/>
                  <a:pt x="0" y="9278"/>
                </a:cubicBezTo>
                <a:cubicBezTo>
                  <a:pt x="0" y="9319"/>
                  <a:pt x="0" y="9319"/>
                  <a:pt x="0" y="9319"/>
                </a:cubicBezTo>
                <a:cubicBezTo>
                  <a:pt x="712" y="9216"/>
                  <a:pt x="1460" y="9137"/>
                  <a:pt x="2237" y="9084"/>
                </a:cubicBezTo>
                <a:cubicBezTo>
                  <a:pt x="3026" y="9031"/>
                  <a:pt x="3813" y="9004"/>
                  <a:pt x="4588" y="9004"/>
                </a:cubicBezTo>
                <a:cubicBezTo>
                  <a:pt x="4588" y="9004"/>
                  <a:pt x="4589" y="9004"/>
                  <a:pt x="4590" y="9004"/>
                </a:cubicBezTo>
                <a:cubicBezTo>
                  <a:pt x="8794" y="9004"/>
                  <a:pt x="12679" y="9776"/>
                  <a:pt x="15086" y="11131"/>
                </a:cubicBezTo>
                <a:cubicBezTo>
                  <a:pt x="15348" y="11278"/>
                  <a:pt x="15486" y="11380"/>
                  <a:pt x="15568" y="11480"/>
                </a:cubicBezTo>
                <a:cubicBezTo>
                  <a:pt x="15650" y="11580"/>
                  <a:pt x="15680" y="11681"/>
                  <a:pt x="15725" y="11833"/>
                </a:cubicBezTo>
                <a:cubicBezTo>
                  <a:pt x="15800" y="12089"/>
                  <a:pt x="15908" y="12458"/>
                  <a:pt x="16339" y="13122"/>
                </a:cubicBezTo>
                <a:cubicBezTo>
                  <a:pt x="16770" y="13785"/>
                  <a:pt x="17524" y="14745"/>
                  <a:pt x="18890" y="16189"/>
                </a:cubicBezTo>
                <a:cubicBezTo>
                  <a:pt x="18946" y="16248"/>
                  <a:pt x="19001" y="16307"/>
                  <a:pt x="19056" y="16364"/>
                </a:cubicBezTo>
                <a:cubicBezTo>
                  <a:pt x="19111" y="16364"/>
                  <a:pt x="19111" y="16364"/>
                  <a:pt x="19111" y="16364"/>
                </a:cubicBezTo>
                <a:cubicBezTo>
                  <a:pt x="19048" y="16297"/>
                  <a:pt x="18984" y="16230"/>
                  <a:pt x="18919" y="16161"/>
                </a:cubicBezTo>
                <a:cubicBezTo>
                  <a:pt x="17554" y="14719"/>
                  <a:pt x="16802" y="13760"/>
                  <a:pt x="16373" y="13100"/>
                </a:cubicBezTo>
                <a:close/>
                <a:moveTo>
                  <a:pt x="16648" y="15263"/>
                </a:moveTo>
                <a:cubicBezTo>
                  <a:pt x="15568" y="14464"/>
                  <a:pt x="14945" y="13968"/>
                  <a:pt x="14444" y="13569"/>
                </a:cubicBezTo>
                <a:cubicBezTo>
                  <a:pt x="13801" y="13057"/>
                  <a:pt x="13375" y="12718"/>
                  <a:pt x="12465" y="12129"/>
                </a:cubicBezTo>
                <a:cubicBezTo>
                  <a:pt x="10829" y="11071"/>
                  <a:pt x="7841" y="10453"/>
                  <a:pt x="4494" y="10453"/>
                </a:cubicBezTo>
                <a:cubicBezTo>
                  <a:pt x="4144" y="10453"/>
                  <a:pt x="3790" y="10459"/>
                  <a:pt x="3433" y="10473"/>
                </a:cubicBezTo>
                <a:cubicBezTo>
                  <a:pt x="2197" y="10521"/>
                  <a:pt x="1039" y="10649"/>
                  <a:pt x="0" y="10847"/>
                </a:cubicBezTo>
                <a:cubicBezTo>
                  <a:pt x="0" y="10888"/>
                  <a:pt x="0" y="10888"/>
                  <a:pt x="0" y="10888"/>
                </a:cubicBezTo>
                <a:cubicBezTo>
                  <a:pt x="1038" y="10690"/>
                  <a:pt x="2197" y="10561"/>
                  <a:pt x="3434" y="10513"/>
                </a:cubicBezTo>
                <a:cubicBezTo>
                  <a:pt x="3791" y="10500"/>
                  <a:pt x="4145" y="10493"/>
                  <a:pt x="4494" y="10493"/>
                </a:cubicBezTo>
                <a:cubicBezTo>
                  <a:pt x="4495" y="10493"/>
                  <a:pt x="4496" y="10493"/>
                  <a:pt x="4497" y="10493"/>
                </a:cubicBezTo>
                <a:cubicBezTo>
                  <a:pt x="7837" y="10493"/>
                  <a:pt x="10819" y="11112"/>
                  <a:pt x="12443" y="12163"/>
                </a:cubicBezTo>
                <a:cubicBezTo>
                  <a:pt x="13352" y="12751"/>
                  <a:pt x="13776" y="13088"/>
                  <a:pt x="14419" y="13600"/>
                </a:cubicBezTo>
                <a:cubicBezTo>
                  <a:pt x="14920" y="13999"/>
                  <a:pt x="15543" y="14496"/>
                  <a:pt x="16624" y="15295"/>
                </a:cubicBezTo>
                <a:cubicBezTo>
                  <a:pt x="16909" y="15506"/>
                  <a:pt x="17170" y="15699"/>
                  <a:pt x="17410" y="15875"/>
                </a:cubicBezTo>
                <a:cubicBezTo>
                  <a:pt x="17653" y="16054"/>
                  <a:pt x="17873" y="16217"/>
                  <a:pt x="18077" y="16368"/>
                </a:cubicBezTo>
                <a:cubicBezTo>
                  <a:pt x="18145" y="16368"/>
                  <a:pt x="18145" y="16368"/>
                  <a:pt x="18145" y="16368"/>
                </a:cubicBezTo>
                <a:cubicBezTo>
                  <a:pt x="17929" y="16207"/>
                  <a:pt x="17694" y="16034"/>
                  <a:pt x="17434" y="15843"/>
                </a:cubicBezTo>
                <a:cubicBezTo>
                  <a:pt x="17194" y="15666"/>
                  <a:pt x="16933" y="15474"/>
                  <a:pt x="16648" y="15263"/>
                </a:cubicBezTo>
                <a:close/>
                <a:moveTo>
                  <a:pt x="5256" y="16241"/>
                </a:moveTo>
                <a:cubicBezTo>
                  <a:pt x="5250" y="16252"/>
                  <a:pt x="5243" y="16263"/>
                  <a:pt x="5234" y="16273"/>
                </a:cubicBezTo>
                <a:cubicBezTo>
                  <a:pt x="5230" y="16278"/>
                  <a:pt x="5225" y="16282"/>
                  <a:pt x="5221" y="16286"/>
                </a:cubicBezTo>
                <a:cubicBezTo>
                  <a:pt x="5297" y="16275"/>
                  <a:pt x="5371" y="16266"/>
                  <a:pt x="5442" y="16259"/>
                </a:cubicBezTo>
                <a:cubicBezTo>
                  <a:pt x="5441" y="16247"/>
                  <a:pt x="5440" y="16233"/>
                  <a:pt x="5440" y="16219"/>
                </a:cubicBezTo>
                <a:cubicBezTo>
                  <a:pt x="5380" y="16225"/>
                  <a:pt x="5319" y="16232"/>
                  <a:pt x="5256" y="16241"/>
                </a:cubicBezTo>
                <a:close/>
                <a:moveTo>
                  <a:pt x="6530" y="16201"/>
                </a:moveTo>
                <a:cubicBezTo>
                  <a:pt x="6357" y="16193"/>
                  <a:pt x="6215" y="16191"/>
                  <a:pt x="6115" y="16191"/>
                </a:cubicBezTo>
                <a:cubicBezTo>
                  <a:pt x="6075" y="16191"/>
                  <a:pt x="6042" y="16191"/>
                  <a:pt x="6015" y="16191"/>
                </a:cubicBezTo>
                <a:cubicBezTo>
                  <a:pt x="6016" y="16191"/>
                  <a:pt x="6016" y="16191"/>
                  <a:pt x="6016" y="16191"/>
                </a:cubicBezTo>
                <a:cubicBezTo>
                  <a:pt x="5994" y="16192"/>
                  <a:pt x="5972" y="16192"/>
                  <a:pt x="5949" y="16193"/>
                </a:cubicBezTo>
                <a:cubicBezTo>
                  <a:pt x="5949" y="16233"/>
                  <a:pt x="5949" y="16233"/>
                  <a:pt x="5949" y="16233"/>
                </a:cubicBezTo>
                <a:cubicBezTo>
                  <a:pt x="5972" y="16232"/>
                  <a:pt x="5995" y="16232"/>
                  <a:pt x="6016" y="16232"/>
                </a:cubicBezTo>
                <a:cubicBezTo>
                  <a:pt x="6016" y="16232"/>
                  <a:pt x="6016" y="16232"/>
                  <a:pt x="6016" y="16232"/>
                </a:cubicBezTo>
                <a:cubicBezTo>
                  <a:pt x="6042" y="16231"/>
                  <a:pt x="6075" y="16231"/>
                  <a:pt x="6115" y="16231"/>
                </a:cubicBezTo>
                <a:cubicBezTo>
                  <a:pt x="6116" y="16231"/>
                  <a:pt x="6117" y="16231"/>
                  <a:pt x="6119" y="16231"/>
                </a:cubicBezTo>
                <a:cubicBezTo>
                  <a:pt x="6218" y="16231"/>
                  <a:pt x="6359" y="16233"/>
                  <a:pt x="6531" y="16242"/>
                </a:cubicBezTo>
                <a:cubicBezTo>
                  <a:pt x="6530" y="16232"/>
                  <a:pt x="6530" y="16222"/>
                  <a:pt x="6530" y="16211"/>
                </a:cubicBezTo>
                <a:lnTo>
                  <a:pt x="6530" y="16201"/>
                </a:lnTo>
                <a:close/>
                <a:moveTo>
                  <a:pt x="7039" y="16239"/>
                </a:moveTo>
                <a:cubicBezTo>
                  <a:pt x="7039" y="16280"/>
                  <a:pt x="7039" y="16280"/>
                  <a:pt x="7039" y="16280"/>
                </a:cubicBezTo>
                <a:cubicBezTo>
                  <a:pt x="7112" y="16287"/>
                  <a:pt x="7188" y="16296"/>
                  <a:pt x="7267" y="16306"/>
                </a:cubicBezTo>
                <a:cubicBezTo>
                  <a:pt x="7252" y="16292"/>
                  <a:pt x="7238" y="16276"/>
                  <a:pt x="7225" y="16260"/>
                </a:cubicBezTo>
                <a:cubicBezTo>
                  <a:pt x="7161" y="16252"/>
                  <a:pt x="7099" y="16246"/>
                  <a:pt x="7039" y="16239"/>
                </a:cubicBezTo>
                <a:close/>
                <a:moveTo>
                  <a:pt x="6530" y="15178"/>
                </a:moveTo>
                <a:cubicBezTo>
                  <a:pt x="6507" y="15174"/>
                  <a:pt x="6484" y="15171"/>
                  <a:pt x="6461" y="15168"/>
                </a:cubicBezTo>
                <a:cubicBezTo>
                  <a:pt x="6461" y="15181"/>
                  <a:pt x="6460" y="15195"/>
                  <a:pt x="6458" y="15208"/>
                </a:cubicBezTo>
                <a:cubicBezTo>
                  <a:pt x="6482" y="15211"/>
                  <a:pt x="6506" y="15215"/>
                  <a:pt x="6530" y="15218"/>
                </a:cubicBezTo>
                <a:lnTo>
                  <a:pt x="6530" y="15178"/>
                </a:lnTo>
                <a:close/>
                <a:moveTo>
                  <a:pt x="9198" y="15767"/>
                </a:moveTo>
                <a:cubicBezTo>
                  <a:pt x="9332" y="15805"/>
                  <a:pt x="9471" y="15847"/>
                  <a:pt x="9611" y="15893"/>
                </a:cubicBezTo>
                <a:cubicBezTo>
                  <a:pt x="9611" y="15850"/>
                  <a:pt x="9611" y="15850"/>
                  <a:pt x="9611" y="15850"/>
                </a:cubicBezTo>
                <a:cubicBezTo>
                  <a:pt x="9471" y="15805"/>
                  <a:pt x="9332" y="15763"/>
                  <a:pt x="9198" y="15725"/>
                </a:cubicBezTo>
                <a:lnTo>
                  <a:pt x="9198" y="15767"/>
                </a:lnTo>
                <a:close/>
                <a:moveTo>
                  <a:pt x="8025" y="15491"/>
                </a:moveTo>
                <a:cubicBezTo>
                  <a:pt x="8033" y="15490"/>
                  <a:pt x="8033" y="15490"/>
                  <a:pt x="8033" y="15490"/>
                </a:cubicBezTo>
                <a:cubicBezTo>
                  <a:pt x="8033" y="15469"/>
                  <a:pt x="8033" y="15469"/>
                  <a:pt x="8033" y="15469"/>
                </a:cubicBezTo>
                <a:cubicBezTo>
                  <a:pt x="8033" y="15462"/>
                  <a:pt x="8033" y="15457"/>
                  <a:pt x="8032" y="15451"/>
                </a:cubicBezTo>
                <a:cubicBezTo>
                  <a:pt x="7989" y="15442"/>
                  <a:pt x="7946" y="15433"/>
                  <a:pt x="7906" y="15425"/>
                </a:cubicBezTo>
                <a:cubicBezTo>
                  <a:pt x="7766" y="15397"/>
                  <a:pt x="7623" y="15369"/>
                  <a:pt x="7476" y="15340"/>
                </a:cubicBezTo>
                <a:cubicBezTo>
                  <a:pt x="7446" y="15348"/>
                  <a:pt x="7418" y="15356"/>
                  <a:pt x="7391" y="15365"/>
                </a:cubicBezTo>
                <a:cubicBezTo>
                  <a:pt x="7564" y="15398"/>
                  <a:pt x="7734" y="15432"/>
                  <a:pt x="7898" y="15465"/>
                </a:cubicBezTo>
                <a:cubicBezTo>
                  <a:pt x="7939" y="15473"/>
                  <a:pt x="7982" y="15482"/>
                  <a:pt x="8025" y="15491"/>
                </a:cubicBezTo>
                <a:close/>
                <a:moveTo>
                  <a:pt x="2450" y="16296"/>
                </a:moveTo>
                <a:cubicBezTo>
                  <a:pt x="2423" y="16332"/>
                  <a:pt x="2401" y="16363"/>
                  <a:pt x="2384" y="16388"/>
                </a:cubicBezTo>
                <a:cubicBezTo>
                  <a:pt x="2381" y="16391"/>
                  <a:pt x="2379" y="16395"/>
                  <a:pt x="2377" y="16399"/>
                </a:cubicBezTo>
                <a:cubicBezTo>
                  <a:pt x="2426" y="16399"/>
                  <a:pt x="2426" y="16399"/>
                  <a:pt x="2426" y="16399"/>
                </a:cubicBezTo>
                <a:cubicBezTo>
                  <a:pt x="2437" y="16382"/>
                  <a:pt x="2451" y="16363"/>
                  <a:pt x="2466" y="16341"/>
                </a:cubicBezTo>
                <a:cubicBezTo>
                  <a:pt x="2463" y="16334"/>
                  <a:pt x="2460" y="16327"/>
                  <a:pt x="2457" y="16319"/>
                </a:cubicBezTo>
                <a:cubicBezTo>
                  <a:pt x="2454" y="16312"/>
                  <a:pt x="2452" y="16304"/>
                  <a:pt x="2450" y="16296"/>
                </a:cubicBezTo>
                <a:close/>
                <a:moveTo>
                  <a:pt x="3910" y="15267"/>
                </a:moveTo>
                <a:cubicBezTo>
                  <a:pt x="3909" y="15282"/>
                  <a:pt x="3908" y="15296"/>
                  <a:pt x="3906" y="15311"/>
                </a:cubicBezTo>
                <a:cubicBezTo>
                  <a:pt x="3936" y="15301"/>
                  <a:pt x="3965" y="15292"/>
                  <a:pt x="3994" y="15283"/>
                </a:cubicBezTo>
                <a:cubicBezTo>
                  <a:pt x="3990" y="15271"/>
                  <a:pt x="3986" y="15258"/>
                  <a:pt x="3984" y="15245"/>
                </a:cubicBezTo>
                <a:cubicBezTo>
                  <a:pt x="3959" y="15252"/>
                  <a:pt x="3934" y="15259"/>
                  <a:pt x="3910" y="15267"/>
                </a:cubicBezTo>
                <a:close/>
                <a:moveTo>
                  <a:pt x="10120" y="16076"/>
                </a:moveTo>
                <a:cubicBezTo>
                  <a:pt x="10357" y="16169"/>
                  <a:pt x="10596" y="16274"/>
                  <a:pt x="10833" y="16396"/>
                </a:cubicBezTo>
                <a:cubicBezTo>
                  <a:pt x="10919" y="16396"/>
                  <a:pt x="10919" y="16396"/>
                  <a:pt x="10919" y="16396"/>
                </a:cubicBezTo>
                <a:cubicBezTo>
                  <a:pt x="10654" y="16256"/>
                  <a:pt x="10386" y="16136"/>
                  <a:pt x="10120" y="16032"/>
                </a:cubicBezTo>
                <a:lnTo>
                  <a:pt x="10120" y="16076"/>
                </a:lnTo>
                <a:close/>
                <a:moveTo>
                  <a:pt x="7250" y="15297"/>
                </a:moveTo>
                <a:cubicBezTo>
                  <a:pt x="7180" y="15284"/>
                  <a:pt x="7109" y="15272"/>
                  <a:pt x="7039" y="15259"/>
                </a:cubicBezTo>
                <a:cubicBezTo>
                  <a:pt x="7039" y="15300"/>
                  <a:pt x="7039" y="15300"/>
                  <a:pt x="7039" y="15300"/>
                </a:cubicBezTo>
                <a:cubicBezTo>
                  <a:pt x="7118" y="15314"/>
                  <a:pt x="7197" y="15328"/>
                  <a:pt x="7275" y="15343"/>
                </a:cubicBezTo>
                <a:cubicBezTo>
                  <a:pt x="7267" y="15332"/>
                  <a:pt x="7260" y="15321"/>
                  <a:pt x="7254" y="15309"/>
                </a:cubicBezTo>
                <a:cubicBezTo>
                  <a:pt x="7253" y="15305"/>
                  <a:pt x="7251" y="15301"/>
                  <a:pt x="7250" y="15297"/>
                </a:cubicBezTo>
                <a:close/>
                <a:moveTo>
                  <a:pt x="5106" y="15080"/>
                </a:moveTo>
                <a:cubicBezTo>
                  <a:pt x="5122" y="15092"/>
                  <a:pt x="5136" y="15105"/>
                  <a:pt x="5149" y="15119"/>
                </a:cubicBezTo>
                <a:cubicBezTo>
                  <a:pt x="5191" y="15119"/>
                  <a:pt x="5233" y="15118"/>
                  <a:pt x="5275" y="15118"/>
                </a:cubicBezTo>
                <a:cubicBezTo>
                  <a:pt x="5275" y="15118"/>
                  <a:pt x="5275" y="15118"/>
                  <a:pt x="5275" y="15118"/>
                </a:cubicBezTo>
                <a:cubicBezTo>
                  <a:pt x="5357" y="15118"/>
                  <a:pt x="5438" y="15120"/>
                  <a:pt x="5520" y="15123"/>
                </a:cubicBezTo>
                <a:cubicBezTo>
                  <a:pt x="5526" y="15117"/>
                  <a:pt x="5532" y="15112"/>
                  <a:pt x="5538" y="15106"/>
                </a:cubicBezTo>
                <a:cubicBezTo>
                  <a:pt x="5548" y="15099"/>
                  <a:pt x="5558" y="15091"/>
                  <a:pt x="5568" y="15084"/>
                </a:cubicBezTo>
                <a:cubicBezTo>
                  <a:pt x="5470" y="15080"/>
                  <a:pt x="5373" y="15078"/>
                  <a:pt x="5275" y="15078"/>
                </a:cubicBezTo>
                <a:cubicBezTo>
                  <a:pt x="5219" y="15078"/>
                  <a:pt x="5163" y="15078"/>
                  <a:pt x="5106" y="15080"/>
                </a:cubicBezTo>
                <a:close/>
                <a:moveTo>
                  <a:pt x="8527" y="15597"/>
                </a:moveTo>
                <a:cubicBezTo>
                  <a:pt x="8580" y="15609"/>
                  <a:pt x="8634" y="15622"/>
                  <a:pt x="8689" y="15635"/>
                </a:cubicBezTo>
                <a:cubicBezTo>
                  <a:pt x="8689" y="15593"/>
                  <a:pt x="8689" y="15593"/>
                  <a:pt x="8689" y="15593"/>
                </a:cubicBezTo>
                <a:cubicBezTo>
                  <a:pt x="8634" y="15580"/>
                  <a:pt x="8580" y="15568"/>
                  <a:pt x="8527" y="15556"/>
                </a:cubicBezTo>
                <a:lnTo>
                  <a:pt x="8527" y="15597"/>
                </a:lnTo>
                <a:close/>
                <a:moveTo>
                  <a:pt x="8527" y="16024"/>
                </a:moveTo>
                <a:cubicBezTo>
                  <a:pt x="8581" y="16037"/>
                  <a:pt x="8635" y="16051"/>
                  <a:pt x="8689" y="16066"/>
                </a:cubicBezTo>
                <a:cubicBezTo>
                  <a:pt x="8689" y="16024"/>
                  <a:pt x="8689" y="16024"/>
                  <a:pt x="8689" y="16024"/>
                </a:cubicBezTo>
                <a:cubicBezTo>
                  <a:pt x="8635" y="16010"/>
                  <a:pt x="8581" y="15996"/>
                  <a:pt x="8527" y="15983"/>
                </a:cubicBezTo>
                <a:lnTo>
                  <a:pt x="8527" y="16024"/>
                </a:lnTo>
                <a:close/>
                <a:moveTo>
                  <a:pt x="5949" y="15662"/>
                </a:moveTo>
                <a:cubicBezTo>
                  <a:pt x="6134" y="15674"/>
                  <a:pt x="6328" y="15690"/>
                  <a:pt x="6530" y="15711"/>
                </a:cubicBezTo>
                <a:cubicBezTo>
                  <a:pt x="6530" y="15670"/>
                  <a:pt x="6530" y="15670"/>
                  <a:pt x="6530" y="15670"/>
                </a:cubicBezTo>
                <a:cubicBezTo>
                  <a:pt x="6328" y="15650"/>
                  <a:pt x="6134" y="15633"/>
                  <a:pt x="5949" y="15622"/>
                </a:cubicBezTo>
                <a:lnTo>
                  <a:pt x="5949" y="15662"/>
                </a:lnTo>
                <a:close/>
                <a:moveTo>
                  <a:pt x="2963" y="16229"/>
                </a:moveTo>
                <a:cubicBezTo>
                  <a:pt x="2963" y="16297"/>
                  <a:pt x="2963" y="16297"/>
                  <a:pt x="2963" y="16297"/>
                </a:cubicBezTo>
                <a:cubicBezTo>
                  <a:pt x="3029" y="16199"/>
                  <a:pt x="3123" y="16109"/>
                  <a:pt x="3266" y="16020"/>
                </a:cubicBezTo>
                <a:cubicBezTo>
                  <a:pt x="3444" y="15910"/>
                  <a:pt x="3669" y="15824"/>
                  <a:pt x="3939" y="15761"/>
                </a:cubicBezTo>
                <a:cubicBezTo>
                  <a:pt x="3949" y="15744"/>
                  <a:pt x="3959" y="15728"/>
                  <a:pt x="3971" y="15712"/>
                </a:cubicBezTo>
                <a:cubicBezTo>
                  <a:pt x="3680" y="15777"/>
                  <a:pt x="3437" y="15868"/>
                  <a:pt x="3245" y="15986"/>
                </a:cubicBezTo>
                <a:cubicBezTo>
                  <a:pt x="3120" y="16063"/>
                  <a:pt x="3030" y="16143"/>
                  <a:pt x="2963" y="16229"/>
                </a:cubicBezTo>
                <a:close/>
                <a:moveTo>
                  <a:pt x="9198" y="16178"/>
                </a:moveTo>
                <a:cubicBezTo>
                  <a:pt x="9198" y="16221"/>
                  <a:pt x="9198" y="16221"/>
                  <a:pt x="9198" y="16221"/>
                </a:cubicBezTo>
                <a:cubicBezTo>
                  <a:pt x="9357" y="16276"/>
                  <a:pt x="9512" y="16335"/>
                  <a:pt x="9661" y="16399"/>
                </a:cubicBezTo>
                <a:cubicBezTo>
                  <a:pt x="9679" y="16399"/>
                  <a:pt x="9679" y="16399"/>
                  <a:pt x="9679" y="16399"/>
                </a:cubicBezTo>
                <a:cubicBezTo>
                  <a:pt x="9662" y="16384"/>
                  <a:pt x="9649" y="16366"/>
                  <a:pt x="9638" y="16345"/>
                </a:cubicBezTo>
                <a:cubicBezTo>
                  <a:pt x="9496" y="16286"/>
                  <a:pt x="9349" y="16230"/>
                  <a:pt x="9198" y="16178"/>
                </a:cubicBezTo>
                <a:close/>
                <a:moveTo>
                  <a:pt x="7039" y="15729"/>
                </a:moveTo>
                <a:cubicBezTo>
                  <a:pt x="7039" y="15769"/>
                  <a:pt x="7039" y="15769"/>
                  <a:pt x="7039" y="15769"/>
                </a:cubicBezTo>
                <a:cubicBezTo>
                  <a:pt x="7084" y="15775"/>
                  <a:pt x="7130" y="15781"/>
                  <a:pt x="7176" y="15787"/>
                </a:cubicBezTo>
                <a:cubicBezTo>
                  <a:pt x="7182" y="15774"/>
                  <a:pt x="7188" y="15761"/>
                  <a:pt x="7195" y="15749"/>
                </a:cubicBezTo>
                <a:cubicBezTo>
                  <a:pt x="7143" y="15742"/>
                  <a:pt x="7090" y="15735"/>
                  <a:pt x="7039" y="15729"/>
                </a:cubicBezTo>
                <a:close/>
                <a:moveTo>
                  <a:pt x="7823" y="15843"/>
                </a:moveTo>
                <a:cubicBezTo>
                  <a:pt x="7820" y="15843"/>
                  <a:pt x="7820" y="15843"/>
                  <a:pt x="7820" y="15843"/>
                </a:cubicBezTo>
                <a:cubicBezTo>
                  <a:pt x="7778" y="15846"/>
                  <a:pt x="7742" y="15854"/>
                  <a:pt x="7711" y="15866"/>
                </a:cubicBezTo>
                <a:cubicBezTo>
                  <a:pt x="7772" y="15875"/>
                  <a:pt x="7833" y="15885"/>
                  <a:pt x="7896" y="15895"/>
                </a:cubicBezTo>
                <a:cubicBezTo>
                  <a:pt x="7899" y="15876"/>
                  <a:pt x="7899" y="15876"/>
                  <a:pt x="7899" y="15876"/>
                </a:cubicBezTo>
                <a:cubicBezTo>
                  <a:pt x="7896" y="15895"/>
                  <a:pt x="7896" y="15895"/>
                  <a:pt x="7896" y="15895"/>
                </a:cubicBezTo>
                <a:cubicBezTo>
                  <a:pt x="7943" y="15903"/>
                  <a:pt x="7989" y="15911"/>
                  <a:pt x="8036" y="15920"/>
                </a:cubicBezTo>
                <a:cubicBezTo>
                  <a:pt x="8036" y="15879"/>
                  <a:pt x="8036" y="15879"/>
                  <a:pt x="8036" y="15879"/>
                </a:cubicBezTo>
                <a:cubicBezTo>
                  <a:pt x="7991" y="15871"/>
                  <a:pt x="7947" y="15863"/>
                  <a:pt x="7902" y="15856"/>
                </a:cubicBezTo>
                <a:cubicBezTo>
                  <a:pt x="7875" y="15851"/>
                  <a:pt x="7849" y="15847"/>
                  <a:pt x="7823" y="15843"/>
                </a:cubicBezTo>
                <a:close/>
                <a:moveTo>
                  <a:pt x="5278" y="15598"/>
                </a:moveTo>
                <a:cubicBezTo>
                  <a:pt x="5278" y="15638"/>
                  <a:pt x="5278" y="15638"/>
                  <a:pt x="5278" y="15638"/>
                </a:cubicBezTo>
                <a:cubicBezTo>
                  <a:pt x="5331" y="15638"/>
                  <a:pt x="5385" y="15639"/>
                  <a:pt x="5439" y="15640"/>
                </a:cubicBezTo>
                <a:cubicBezTo>
                  <a:pt x="5439" y="15600"/>
                  <a:pt x="5439" y="15600"/>
                  <a:pt x="5439" y="15600"/>
                </a:cubicBezTo>
                <a:cubicBezTo>
                  <a:pt x="5385" y="15599"/>
                  <a:pt x="5331" y="15598"/>
                  <a:pt x="5278" y="15598"/>
                </a:cubicBezTo>
                <a:close/>
                <a:moveTo>
                  <a:pt x="22011" y="15319"/>
                </a:moveTo>
                <a:cubicBezTo>
                  <a:pt x="21552" y="15097"/>
                  <a:pt x="21158" y="14817"/>
                  <a:pt x="20875" y="14416"/>
                </a:cubicBezTo>
                <a:cubicBezTo>
                  <a:pt x="20667" y="14121"/>
                  <a:pt x="20596" y="13861"/>
                  <a:pt x="20596" y="13620"/>
                </a:cubicBezTo>
                <a:cubicBezTo>
                  <a:pt x="20595" y="13334"/>
                  <a:pt x="20699" y="13072"/>
                  <a:pt x="20801" y="12813"/>
                </a:cubicBezTo>
                <a:cubicBezTo>
                  <a:pt x="20908" y="12545"/>
                  <a:pt x="21018" y="12268"/>
                  <a:pt x="21018" y="11951"/>
                </a:cubicBezTo>
                <a:cubicBezTo>
                  <a:pt x="21018" y="11835"/>
                  <a:pt x="21003" y="11714"/>
                  <a:pt x="20968" y="11587"/>
                </a:cubicBezTo>
                <a:cubicBezTo>
                  <a:pt x="20769" y="10868"/>
                  <a:pt x="20038" y="10261"/>
                  <a:pt x="19102" y="9758"/>
                </a:cubicBezTo>
                <a:cubicBezTo>
                  <a:pt x="18167" y="9255"/>
                  <a:pt x="17026" y="8856"/>
                  <a:pt x="16004" y="8560"/>
                </a:cubicBezTo>
                <a:cubicBezTo>
                  <a:pt x="13488" y="7832"/>
                  <a:pt x="10246" y="7323"/>
                  <a:pt x="7327" y="7198"/>
                </a:cubicBezTo>
                <a:cubicBezTo>
                  <a:pt x="7302" y="7197"/>
                  <a:pt x="6793" y="7180"/>
                  <a:pt x="5957" y="7180"/>
                </a:cubicBezTo>
                <a:cubicBezTo>
                  <a:pt x="4603" y="7180"/>
                  <a:pt x="2393" y="7226"/>
                  <a:pt x="0" y="7464"/>
                </a:cubicBezTo>
                <a:cubicBezTo>
                  <a:pt x="0" y="7505"/>
                  <a:pt x="0" y="7505"/>
                  <a:pt x="0" y="7505"/>
                </a:cubicBezTo>
                <a:cubicBezTo>
                  <a:pt x="2393" y="7267"/>
                  <a:pt x="4603" y="7220"/>
                  <a:pt x="5957" y="7220"/>
                </a:cubicBezTo>
                <a:cubicBezTo>
                  <a:pt x="5957" y="7220"/>
                  <a:pt x="5957" y="7220"/>
                  <a:pt x="5958" y="7220"/>
                </a:cubicBezTo>
                <a:cubicBezTo>
                  <a:pt x="6792" y="7220"/>
                  <a:pt x="7301" y="7238"/>
                  <a:pt x="7326" y="7239"/>
                </a:cubicBezTo>
                <a:cubicBezTo>
                  <a:pt x="10241" y="7363"/>
                  <a:pt x="13481" y="7872"/>
                  <a:pt x="15993" y="8599"/>
                </a:cubicBezTo>
                <a:cubicBezTo>
                  <a:pt x="17013" y="8894"/>
                  <a:pt x="18152" y="9293"/>
                  <a:pt x="19083" y="9794"/>
                </a:cubicBezTo>
                <a:cubicBezTo>
                  <a:pt x="20015" y="10294"/>
                  <a:pt x="20737" y="10898"/>
                  <a:pt x="20929" y="11598"/>
                </a:cubicBezTo>
                <a:cubicBezTo>
                  <a:pt x="20963" y="11721"/>
                  <a:pt x="20978" y="11839"/>
                  <a:pt x="20978" y="11951"/>
                </a:cubicBezTo>
                <a:cubicBezTo>
                  <a:pt x="20978" y="12258"/>
                  <a:pt x="20870" y="12530"/>
                  <a:pt x="20764" y="12799"/>
                </a:cubicBezTo>
                <a:cubicBezTo>
                  <a:pt x="20661" y="13057"/>
                  <a:pt x="20555" y="13324"/>
                  <a:pt x="20555" y="13620"/>
                </a:cubicBezTo>
                <a:cubicBezTo>
                  <a:pt x="20555" y="13869"/>
                  <a:pt x="20630" y="14139"/>
                  <a:pt x="20842" y="14440"/>
                </a:cubicBezTo>
                <a:cubicBezTo>
                  <a:pt x="21130" y="14848"/>
                  <a:pt x="21530" y="15132"/>
                  <a:pt x="21993" y="15356"/>
                </a:cubicBezTo>
                <a:cubicBezTo>
                  <a:pt x="22456" y="15579"/>
                  <a:pt x="22982" y="15743"/>
                  <a:pt x="23522" y="15911"/>
                </a:cubicBezTo>
                <a:cubicBezTo>
                  <a:pt x="23943" y="16042"/>
                  <a:pt x="24369" y="16176"/>
                  <a:pt x="24774" y="16342"/>
                </a:cubicBezTo>
                <a:cubicBezTo>
                  <a:pt x="24878" y="16342"/>
                  <a:pt x="24878" y="16342"/>
                  <a:pt x="24878" y="16342"/>
                </a:cubicBezTo>
                <a:cubicBezTo>
                  <a:pt x="24445" y="16157"/>
                  <a:pt x="23985" y="16013"/>
                  <a:pt x="23534" y="15873"/>
                </a:cubicBezTo>
                <a:cubicBezTo>
                  <a:pt x="22994" y="15705"/>
                  <a:pt x="22470" y="15541"/>
                  <a:pt x="22011" y="15319"/>
                </a:cubicBezTo>
                <a:close/>
              </a:path>
            </a:pathLst>
          </a:custGeom>
          <a:solidFill>
            <a:srgbClr val="FFFFFF">
              <a:alpha val="30196"/>
            </a:srgbClr>
          </a:solidFill>
          <a:ln>
            <a:noFill/>
          </a:ln>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21000"/>
              </a:lnSpc>
              <a:spcBef>
                <a:spcPts val="0"/>
              </a:spcBef>
              <a:buClr>
                <a:schemeClr val="accent3"/>
              </a:buClr>
              <a:buFont typeface="Source Sans Pro" panose="020B0503030403020204" pitchFamily="34" charset="0"/>
              <a:buNone/>
              <a:defRPr sz="330">
                <a:latin typeface="Arial" panose="020B0604020202020204" pitchFamily="34" charset="0"/>
              </a:defRPr>
            </a:lvl1pPr>
          </a:lstStyle>
          <a:p>
            <a:r>
              <a:rPr lang="nl-NL"/>
              <a:t> </a:t>
            </a:r>
            <a:endParaRPr lang="nl-NL" dirty="0"/>
          </a:p>
        </p:txBody>
      </p:sp>
      <p:sp>
        <p:nvSpPr>
          <p:cNvPr id="3" name="Subtitle 5 [PHJU]"/>
          <p:cNvSpPr>
            <a:spLocks noGrp="1" noSelect="1"/>
          </p:cNvSpPr>
          <p:nvPr>
            <p:ph type="subTitle" idx="1" hasCustomPrompt="1"/>
          </p:nvPr>
        </p:nvSpPr>
        <p:spPr bwMode="gray">
          <a:xfrm>
            <a:off x="615570" y="2129577"/>
            <a:ext cx="8100000" cy="1500000"/>
          </a:xfrm>
        </p:spPr>
        <p:txBody>
          <a:bodyPr rIns="180000"/>
          <a:lstStyle>
            <a:lvl1pPr marL="0" indent="0" algn="r">
              <a:buNone/>
              <a:defRPr sz="3500">
                <a:solidFill>
                  <a:schemeClr val="bg1"/>
                </a:solidFill>
                <a:effectLst>
                  <a:outerShdw blurRad="50800" dist="38100" dir="2700000" algn="tl" rotWithShape="0">
                    <a:prstClr val="black">
                      <a:alpha val="20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2" name="Title 6 [PHJU]"/>
          <p:cNvSpPr>
            <a:spLocks noGrp="1" noSelect="1"/>
          </p:cNvSpPr>
          <p:nvPr>
            <p:ph type="ctrTitle" hasCustomPrompt="1"/>
          </p:nvPr>
        </p:nvSpPr>
        <p:spPr bwMode="gray">
          <a:xfrm>
            <a:off x="592899" y="1127655"/>
            <a:ext cx="8100000" cy="1200000"/>
          </a:xfrm>
        </p:spPr>
        <p:txBody>
          <a:bodyPr anchor="b"/>
          <a:lstStyle>
            <a:lvl1pPr algn="r">
              <a:lnSpc>
                <a:spcPct val="75000"/>
              </a:lnSpc>
              <a:defRPr sz="9200">
                <a:solidFill>
                  <a:schemeClr val="bg1"/>
                </a:solidFill>
                <a:effectLst>
                  <a:outerShdw blurRad="50800" dist="38100" dir="2700000" algn="tl" rotWithShape="0">
                    <a:prstClr val="black">
                      <a:alpha val="20000"/>
                    </a:prstClr>
                  </a:outerShdw>
                </a:effectLst>
              </a:defRPr>
            </a:lvl1pPr>
          </a:lstStyle>
          <a:p>
            <a:r>
              <a:rPr lang="nl-NL" dirty="0"/>
              <a:t>[Titel]</a:t>
            </a:r>
          </a:p>
        </p:txBody>
      </p:sp>
      <p:sp>
        <p:nvSpPr>
          <p:cNvPr id="11" name="Instruction 7">
            <a:extLst>
              <a:ext uri="{FF2B5EF4-FFF2-40B4-BE49-F238E27FC236}">
                <a16:creationId xmlns:a16="http://schemas.microsoft.com/office/drawing/2014/main" id="{4EF4C172-AB68-47C8-978F-2003BD410B1F}"/>
              </a:ext>
            </a:extLst>
          </p:cNvPr>
          <p:cNvSpPr>
            <a:spLocks noGrp="1" noSelect="1"/>
          </p:cNvSpPr>
          <p:nvPr>
            <p:ph type="body" sz="quarter" idx="14" hasCustomPrompt="1"/>
          </p:nvPr>
        </p:nvSpPr>
        <p:spPr bwMode="gray">
          <a:xfrm>
            <a:off x="-1620000" y="-2"/>
            <a:ext cx="1539000" cy="4292601"/>
          </a:xfrm>
          <a:solidFill>
            <a:srgbClr val="FFFFFF"/>
          </a:solidFill>
          <a:ln w="25400">
            <a:solidFill>
              <a:schemeClr val="accent1"/>
            </a:solidFill>
          </a:ln>
        </p:spPr>
        <p:txBody>
          <a:bodyPr lIns="36000" tIns="36000" rIns="36000" bIns="36000"/>
          <a:lstStyle>
            <a:lvl1pPr marL="0" indent="0">
              <a:lnSpc>
                <a:spcPct val="99000"/>
              </a:lnSpc>
              <a:buNone/>
              <a:defRPr sz="900" b="0">
                <a:solidFill>
                  <a:schemeClr val="tx2">
                    <a:lumMod val="50000"/>
                    <a:lumOff val="50000"/>
                  </a:schemeClr>
                </a:solidFill>
              </a:defRPr>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solidFill>
                  <a:schemeClr val="tx2">
                    <a:lumMod val="50000"/>
                    <a:lumOff val="50000"/>
                  </a:schemeClr>
                </a:solidFill>
              </a:defRPr>
            </a:lvl5pPr>
          </a:lstStyle>
          <a:p>
            <a:pPr lvl="0"/>
            <a:r>
              <a:rPr lang="nl-NL" dirty="0"/>
              <a:t>Voeg je een foto in dan komt deze automatisch  achter  de tekst en het logo.</a:t>
            </a:r>
            <a:br>
              <a:rPr lang="nl-NL" dirty="0"/>
            </a:br>
            <a:r>
              <a:rPr lang="nl-NL" dirty="0"/>
              <a:t>Wil je later de foto wijzigen, verwijder dan eerst de foto en klik dan in het lint hierboven op Start | Opnieuw instellen. Voeg daarna een nieuwe foto in. Zo komt de foto automatisch weer achter de vorm. </a:t>
            </a:r>
            <a:br>
              <a:rPr lang="nl-NL" dirty="0"/>
            </a:br>
            <a:r>
              <a:rPr lang="nl-NL" dirty="0"/>
              <a:t>Kies niet voor de optie Afbeelding wijzigen, want dan zal PowerPoint de foto in een ander formaat en op een andere positie plaatsen. Opnieuw instellen zal het beeld vervormen.</a:t>
            </a:r>
            <a:br>
              <a:rPr lang="nl-NL" dirty="0"/>
            </a:br>
            <a:br>
              <a:rPr lang="nl-NL" dirty="0"/>
            </a:b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12" name="Instruction 8 {PHJU}">
            <a:extLst>
              <a:ext uri="{FF2B5EF4-FFF2-40B4-BE49-F238E27FC236}">
                <a16:creationId xmlns:a16="http://schemas.microsoft.com/office/drawing/2014/main" id="{A94FC361-1DDF-4414-8C5A-7298A1D965D8}"/>
              </a:ext>
            </a:extLst>
          </p:cNvPr>
          <p:cNvSpPr>
            <a:spLocks noGrp="1" noSelect="1" noChangeAspect="1"/>
          </p:cNvSpPr>
          <p:nvPr>
            <p:ph type="body" sz="quarter" idx="15" hasCustomPrompt="1"/>
          </p:nvPr>
        </p:nvSpPr>
        <p:spPr bwMode="gray">
          <a:xfrm>
            <a:off x="-1570578" y="2540622"/>
            <a:ext cx="1099000" cy="630000"/>
          </a:xfrm>
          <a:blipFill>
            <a:blip r:embed="rId3"/>
            <a:stretch>
              <a:fillRect/>
            </a:stretch>
          </a:blipFill>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a:t> </a:t>
            </a:r>
            <a:endParaRPr lang="nl-NL" dirty="0"/>
          </a:p>
        </p:txBody>
      </p:sp>
    </p:spTree>
    <p:extLst>
      <p:ext uri="{BB962C8B-B14F-4D97-AF65-F5344CB8AC3E}">
        <p14:creationId xmlns:p14="http://schemas.microsoft.com/office/powerpoint/2010/main" val="78256019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inddia]">
    <p:spTree>
      <p:nvGrpSpPr>
        <p:cNvPr id="1" name=""/>
        <p:cNvGrpSpPr/>
        <p:nvPr/>
      </p:nvGrpSpPr>
      <p:grpSpPr>
        <a:xfrm>
          <a:off x="0" y="0"/>
          <a:ext cx="0" cy="0"/>
          <a:chOff x="0" y="0"/>
          <a:chExt cx="0" cy="0"/>
        </a:xfrm>
      </p:grpSpPr>
      <p:sp>
        <p:nvSpPr>
          <p:cNvPr id="15" name="Frame 1">
            <a:extLst>
              <a:ext uri="{FF2B5EF4-FFF2-40B4-BE49-F238E27FC236}">
                <a16:creationId xmlns:a16="http://schemas.microsoft.com/office/drawing/2014/main" id="{10457A01-F2DB-4001-B98C-DA078AA66D91}"/>
              </a:ext>
            </a:extLst>
          </p:cNvPr>
          <p:cNvSpPr>
            <a:spLocks noSelect="1"/>
          </p:cNvSpPr>
          <p:nvPr userDrawn="1"/>
        </p:nvSpPr>
        <p:spPr bwMode="gray">
          <a:xfrm>
            <a:off x="1588" y="2859088"/>
            <a:ext cx="9142413" cy="2855913"/>
          </a:xfrm>
          <a:custGeom>
            <a:avLst/>
            <a:gdLst>
              <a:gd name="connsiteX0" fmla="*/ 2024063 w 9142413"/>
              <a:gd name="connsiteY0" fmla="*/ 347662 h 2855913"/>
              <a:gd name="connsiteX1" fmla="*/ 1969553 w 9142413"/>
              <a:gd name="connsiteY1" fmla="*/ 352169 h 2855913"/>
              <a:gd name="connsiteX2" fmla="*/ 1934566 w 9142413"/>
              <a:gd name="connsiteY2" fmla="*/ 361181 h 2855913"/>
              <a:gd name="connsiteX3" fmla="*/ 1920875 w 9142413"/>
              <a:gd name="connsiteY3" fmla="*/ 383714 h 2855913"/>
              <a:gd name="connsiteX4" fmla="*/ 1932791 w 9142413"/>
              <a:gd name="connsiteY4" fmla="*/ 407999 h 2855913"/>
              <a:gd name="connsiteX5" fmla="*/ 1972596 w 9142413"/>
              <a:gd name="connsiteY5" fmla="*/ 417512 h 2855913"/>
              <a:gd name="connsiteX6" fmla="*/ 2000992 w 9142413"/>
              <a:gd name="connsiteY6" fmla="*/ 414758 h 2855913"/>
              <a:gd name="connsiteX7" fmla="*/ 2024063 w 9142413"/>
              <a:gd name="connsiteY7" fmla="*/ 407748 h 2855913"/>
              <a:gd name="connsiteX8" fmla="*/ 2024063 w 9142413"/>
              <a:gd name="connsiteY8" fmla="*/ 347662 h 2855913"/>
              <a:gd name="connsiteX9" fmla="*/ 1204912 w 9142413"/>
              <a:gd name="connsiteY9" fmla="*/ 347662 h 2855913"/>
              <a:gd name="connsiteX10" fmla="*/ 1151241 w 9142413"/>
              <a:gd name="connsiteY10" fmla="*/ 352169 h 2855913"/>
              <a:gd name="connsiteX11" fmla="*/ 1116792 w 9142413"/>
              <a:gd name="connsiteY11" fmla="*/ 361181 h 2855913"/>
              <a:gd name="connsiteX12" fmla="*/ 1103312 w 9142413"/>
              <a:gd name="connsiteY12" fmla="*/ 383714 h 2855913"/>
              <a:gd name="connsiteX13" fmla="*/ 1114795 w 9142413"/>
              <a:gd name="connsiteY13" fmla="*/ 407999 h 2855913"/>
              <a:gd name="connsiteX14" fmla="*/ 1154237 w 9142413"/>
              <a:gd name="connsiteY14" fmla="*/ 417512 h 2855913"/>
              <a:gd name="connsiteX15" fmla="*/ 1182196 w 9142413"/>
              <a:gd name="connsiteY15" fmla="*/ 414758 h 2855913"/>
              <a:gd name="connsiteX16" fmla="*/ 1204912 w 9142413"/>
              <a:gd name="connsiteY16" fmla="*/ 407748 h 2855913"/>
              <a:gd name="connsiteX17" fmla="*/ 1204912 w 9142413"/>
              <a:gd name="connsiteY17" fmla="*/ 347662 h 2855913"/>
              <a:gd name="connsiteX18" fmla="*/ 2372682 w 9142413"/>
              <a:gd name="connsiteY18" fmla="*/ 220662 h 2855913"/>
              <a:gd name="connsiteX19" fmla="*/ 2343084 w 9142413"/>
              <a:gd name="connsiteY19" fmla="*/ 224454 h 2855913"/>
              <a:gd name="connsiteX20" fmla="*/ 2317750 w 9142413"/>
              <a:gd name="connsiteY20" fmla="*/ 235828 h 2855913"/>
              <a:gd name="connsiteX21" fmla="*/ 2317750 w 9142413"/>
              <a:gd name="connsiteY21" fmla="*/ 492125 h 2855913"/>
              <a:gd name="connsiteX22" fmla="*/ 2438400 w 9142413"/>
              <a:gd name="connsiteY22" fmla="*/ 492125 h 2855913"/>
              <a:gd name="connsiteX23" fmla="*/ 2426360 w 9142413"/>
              <a:gd name="connsiteY23" fmla="*/ 475443 h 2855913"/>
              <a:gd name="connsiteX24" fmla="*/ 2421594 w 9142413"/>
              <a:gd name="connsiteY24" fmla="*/ 444859 h 2855913"/>
              <a:gd name="connsiteX25" fmla="*/ 2421594 w 9142413"/>
              <a:gd name="connsiteY25" fmla="*/ 266159 h 2855913"/>
              <a:gd name="connsiteX26" fmla="*/ 2408300 w 9142413"/>
              <a:gd name="connsiteY26" fmla="*/ 231784 h 2855913"/>
              <a:gd name="connsiteX27" fmla="*/ 2372682 w 9142413"/>
              <a:gd name="connsiteY27" fmla="*/ 220662 h 2855913"/>
              <a:gd name="connsiteX28" fmla="*/ 781004 w 9142413"/>
              <a:gd name="connsiteY28" fmla="*/ 134937 h 2855913"/>
              <a:gd name="connsiteX29" fmla="*/ 760998 w 9142413"/>
              <a:gd name="connsiteY29" fmla="*/ 135189 h 2855913"/>
              <a:gd name="connsiteX30" fmla="*/ 744537 w 9142413"/>
              <a:gd name="connsiteY30" fmla="*/ 137203 h 2855913"/>
              <a:gd name="connsiteX31" fmla="*/ 744537 w 9142413"/>
              <a:gd name="connsiteY31" fmla="*/ 254000 h 2855913"/>
              <a:gd name="connsiteX32" fmla="*/ 784803 w 9142413"/>
              <a:gd name="connsiteY32" fmla="*/ 254000 h 2855913"/>
              <a:gd name="connsiteX33" fmla="*/ 833679 w 9142413"/>
              <a:gd name="connsiteY33" fmla="*/ 239400 h 2855913"/>
              <a:gd name="connsiteX34" fmla="*/ 850900 w 9142413"/>
              <a:gd name="connsiteY34" fmla="*/ 194343 h 2855913"/>
              <a:gd name="connsiteX35" fmla="*/ 832920 w 9142413"/>
              <a:gd name="connsiteY35" fmla="*/ 150292 h 2855913"/>
              <a:gd name="connsiteX36" fmla="*/ 781004 w 9142413"/>
              <a:gd name="connsiteY36" fmla="*/ 134937 h 2855913"/>
              <a:gd name="connsiteX37" fmla="*/ 1702596 w 9142413"/>
              <a:gd name="connsiteY37" fmla="*/ 0 h 2855913"/>
              <a:gd name="connsiteX38" fmla="*/ 1732329 w 9142413"/>
              <a:gd name="connsiteY38" fmla="*/ 2269 h 2855913"/>
              <a:gd name="connsiteX39" fmla="*/ 1754503 w 9142413"/>
              <a:gd name="connsiteY39" fmla="*/ 11343 h 2855913"/>
              <a:gd name="connsiteX40" fmla="*/ 1768614 w 9142413"/>
              <a:gd name="connsiteY40" fmla="*/ 29744 h 2855913"/>
              <a:gd name="connsiteX41" fmla="*/ 1773401 w 9142413"/>
              <a:gd name="connsiteY41" fmla="*/ 60244 h 2855913"/>
              <a:gd name="connsiteX42" fmla="*/ 1773401 w 9142413"/>
              <a:gd name="connsiteY42" fmla="*/ 491782 h 2855913"/>
              <a:gd name="connsiteX43" fmla="*/ 1867388 w 9142413"/>
              <a:gd name="connsiteY43" fmla="*/ 491782 h 2855913"/>
              <a:gd name="connsiteX44" fmla="*/ 1846222 w 9142413"/>
              <a:gd name="connsiteY44" fmla="*/ 480691 h 2855913"/>
              <a:gd name="connsiteX45" fmla="*/ 1810693 w 9142413"/>
              <a:gd name="connsiteY45" fmla="*/ 442377 h 2855913"/>
              <a:gd name="connsiteX46" fmla="*/ 1798347 w 9142413"/>
              <a:gd name="connsiteY46" fmla="*/ 387930 h 2855913"/>
              <a:gd name="connsiteX47" fmla="*/ 1829340 w 9142413"/>
              <a:gd name="connsiteY47" fmla="*/ 308025 h 2855913"/>
              <a:gd name="connsiteX48" fmla="*/ 1925090 w 9142413"/>
              <a:gd name="connsiteY48" fmla="*/ 273240 h 2855913"/>
              <a:gd name="connsiteX49" fmla="*/ 2024116 w 9142413"/>
              <a:gd name="connsiteY49" fmla="*/ 262653 h 2855913"/>
              <a:gd name="connsiteX50" fmla="*/ 2024116 w 9142413"/>
              <a:gd name="connsiteY50" fmla="*/ 257360 h 2855913"/>
              <a:gd name="connsiteX51" fmla="*/ 2004714 w 9142413"/>
              <a:gd name="connsiteY51" fmla="*/ 226104 h 2855913"/>
              <a:gd name="connsiteX52" fmla="*/ 1949280 w 9142413"/>
              <a:gd name="connsiteY52" fmla="*/ 216525 h 2855913"/>
              <a:gd name="connsiteX53" fmla="*/ 1893341 w 9142413"/>
              <a:gd name="connsiteY53" fmla="*/ 222575 h 2855913"/>
              <a:gd name="connsiteX54" fmla="*/ 1844458 w 9142413"/>
              <a:gd name="connsiteY54" fmla="*/ 237699 h 2855913"/>
              <a:gd name="connsiteX55" fmla="*/ 1827828 w 9142413"/>
              <a:gd name="connsiteY55" fmla="*/ 217029 h 2855913"/>
              <a:gd name="connsiteX56" fmla="*/ 1821024 w 9142413"/>
              <a:gd name="connsiteY56" fmla="*/ 187790 h 2855913"/>
              <a:gd name="connsiteX57" fmla="*/ 1830348 w 9142413"/>
              <a:gd name="connsiteY57" fmla="*/ 156533 h 2855913"/>
              <a:gd name="connsiteX58" fmla="*/ 1859577 w 9142413"/>
              <a:gd name="connsiteY58" fmla="*/ 136620 h 2855913"/>
              <a:gd name="connsiteX59" fmla="*/ 1911232 w 9142413"/>
              <a:gd name="connsiteY59" fmla="*/ 124521 h 2855913"/>
              <a:gd name="connsiteX60" fmla="*/ 1967422 w 9142413"/>
              <a:gd name="connsiteY60" fmla="*/ 120740 h 2855913"/>
              <a:gd name="connsiteX61" fmla="*/ 2041755 w 9142413"/>
              <a:gd name="connsiteY61" fmla="*/ 129058 h 2855913"/>
              <a:gd name="connsiteX62" fmla="*/ 2099205 w 9142413"/>
              <a:gd name="connsiteY62" fmla="*/ 154265 h 2855913"/>
              <a:gd name="connsiteX63" fmla="*/ 2135741 w 9142413"/>
              <a:gd name="connsiteY63" fmla="*/ 197368 h 2855913"/>
              <a:gd name="connsiteX64" fmla="*/ 2148592 w 9142413"/>
              <a:gd name="connsiteY64" fmla="*/ 258872 h 2855913"/>
              <a:gd name="connsiteX65" fmla="*/ 2148592 w 9142413"/>
              <a:gd name="connsiteY65" fmla="*/ 428009 h 2855913"/>
              <a:gd name="connsiteX66" fmla="*/ 2137505 w 9142413"/>
              <a:gd name="connsiteY66" fmla="*/ 460021 h 2855913"/>
              <a:gd name="connsiteX67" fmla="*/ 2111552 w 9142413"/>
              <a:gd name="connsiteY67" fmla="*/ 481447 h 2855913"/>
              <a:gd name="connsiteX68" fmla="*/ 2090134 w 9142413"/>
              <a:gd name="connsiteY68" fmla="*/ 491782 h 2855913"/>
              <a:gd name="connsiteX69" fmla="*/ 2206294 w 9142413"/>
              <a:gd name="connsiteY69" fmla="*/ 491782 h 2855913"/>
              <a:gd name="connsiteX70" fmla="*/ 2194200 w 9142413"/>
              <a:gd name="connsiteY70" fmla="*/ 475145 h 2855913"/>
              <a:gd name="connsiteX71" fmla="*/ 2189160 w 9142413"/>
              <a:gd name="connsiteY71" fmla="*/ 444645 h 2855913"/>
              <a:gd name="connsiteX72" fmla="*/ 2189160 w 9142413"/>
              <a:gd name="connsiteY72" fmla="*/ 218038 h 2855913"/>
              <a:gd name="connsiteX73" fmla="*/ 2197979 w 9142413"/>
              <a:gd name="connsiteY73" fmla="*/ 185017 h 2855913"/>
              <a:gd name="connsiteX74" fmla="*/ 2221665 w 9142413"/>
              <a:gd name="connsiteY74" fmla="*/ 161575 h 2855913"/>
              <a:gd name="connsiteX75" fmla="*/ 2286171 w 9142413"/>
              <a:gd name="connsiteY75" fmla="*/ 132083 h 2855913"/>
              <a:gd name="connsiteX76" fmla="*/ 2372598 w 9142413"/>
              <a:gd name="connsiteY76" fmla="*/ 120740 h 2855913"/>
              <a:gd name="connsiteX77" fmla="*/ 2503877 w 9142413"/>
              <a:gd name="connsiteY77" fmla="*/ 158046 h 2855913"/>
              <a:gd name="connsiteX78" fmla="*/ 2549988 w 9142413"/>
              <a:gd name="connsiteY78" fmla="*/ 261897 h 2855913"/>
              <a:gd name="connsiteX79" fmla="*/ 2549988 w 9142413"/>
              <a:gd name="connsiteY79" fmla="*/ 491782 h 2855913"/>
              <a:gd name="connsiteX80" fmla="*/ 9142413 w 9142413"/>
              <a:gd name="connsiteY80" fmla="*/ 466323 h 2855913"/>
              <a:gd name="connsiteX81" fmla="*/ 9142413 w 9142413"/>
              <a:gd name="connsiteY81" fmla="*/ 2855913 h 2855913"/>
              <a:gd name="connsiteX82" fmla="*/ 0 w 9142413"/>
              <a:gd name="connsiteY82" fmla="*/ 2855913 h 2855913"/>
              <a:gd name="connsiteX83" fmla="*/ 0 w 9142413"/>
              <a:gd name="connsiteY83" fmla="*/ 491782 h 2855913"/>
              <a:gd name="connsiteX84" fmla="*/ 634473 w 9142413"/>
              <a:gd name="connsiteY84" fmla="*/ 491782 h 2855913"/>
              <a:gd name="connsiteX85" fmla="*/ 632458 w 9142413"/>
              <a:gd name="connsiteY85" fmla="*/ 490521 h 2855913"/>
              <a:gd name="connsiteX86" fmla="*/ 618851 w 9142413"/>
              <a:gd name="connsiteY86" fmla="*/ 471616 h 2855913"/>
              <a:gd name="connsiteX87" fmla="*/ 614316 w 9142413"/>
              <a:gd name="connsiteY87" fmla="*/ 440108 h 2855913"/>
              <a:gd name="connsiteX88" fmla="*/ 614316 w 9142413"/>
              <a:gd name="connsiteY88" fmla="*/ 84442 h 2855913"/>
              <a:gd name="connsiteX89" fmla="*/ 623135 w 9142413"/>
              <a:gd name="connsiteY89" fmla="*/ 59992 h 2855913"/>
              <a:gd name="connsiteX90" fmla="*/ 646820 w 9142413"/>
              <a:gd name="connsiteY90" fmla="*/ 45876 h 2855913"/>
              <a:gd name="connsiteX91" fmla="*/ 705278 w 9142413"/>
              <a:gd name="connsiteY91" fmla="*/ 32769 h 2855913"/>
              <a:gd name="connsiteX92" fmla="*/ 771296 w 9142413"/>
              <a:gd name="connsiteY92" fmla="*/ 28736 h 2855913"/>
              <a:gd name="connsiteX93" fmla="*/ 930544 w 9142413"/>
              <a:gd name="connsiteY93" fmla="*/ 73099 h 2855913"/>
              <a:gd name="connsiteX94" fmla="*/ 985727 w 9142413"/>
              <a:gd name="connsiteY94" fmla="*/ 193839 h 2855913"/>
              <a:gd name="connsiteX95" fmla="*/ 973884 w 9142413"/>
              <a:gd name="connsiteY95" fmla="*/ 260637 h 2855913"/>
              <a:gd name="connsiteX96" fmla="*/ 939363 w 9142413"/>
              <a:gd name="connsiteY96" fmla="*/ 312058 h 2855913"/>
              <a:gd name="connsiteX97" fmla="*/ 881157 w 9142413"/>
              <a:gd name="connsiteY97" fmla="*/ 345331 h 2855913"/>
              <a:gd name="connsiteX98" fmla="*/ 800021 w 9142413"/>
              <a:gd name="connsiteY98" fmla="*/ 356926 h 2855913"/>
              <a:gd name="connsiteX99" fmla="*/ 746351 w 9142413"/>
              <a:gd name="connsiteY99" fmla="*/ 356926 h 2855913"/>
              <a:gd name="connsiteX100" fmla="*/ 746351 w 9142413"/>
              <a:gd name="connsiteY100" fmla="*/ 491782 h 2855913"/>
              <a:gd name="connsiteX101" fmla="*/ 1048469 w 9142413"/>
              <a:gd name="connsiteY101" fmla="*/ 491782 h 2855913"/>
              <a:gd name="connsiteX102" fmla="*/ 1027555 w 9142413"/>
              <a:gd name="connsiteY102" fmla="*/ 480691 h 2855913"/>
              <a:gd name="connsiteX103" fmla="*/ 992026 w 9142413"/>
              <a:gd name="connsiteY103" fmla="*/ 442377 h 2855913"/>
              <a:gd name="connsiteX104" fmla="*/ 979679 w 9142413"/>
              <a:gd name="connsiteY104" fmla="*/ 387930 h 2855913"/>
              <a:gd name="connsiteX105" fmla="*/ 1010672 w 9142413"/>
              <a:gd name="connsiteY105" fmla="*/ 308025 h 2855913"/>
              <a:gd name="connsiteX106" fmla="*/ 1106423 w 9142413"/>
              <a:gd name="connsiteY106" fmla="*/ 273240 h 2855913"/>
              <a:gd name="connsiteX107" fmla="*/ 1205197 w 9142413"/>
              <a:gd name="connsiteY107" fmla="*/ 262653 h 2855913"/>
              <a:gd name="connsiteX108" fmla="*/ 1205197 w 9142413"/>
              <a:gd name="connsiteY108" fmla="*/ 257360 h 2855913"/>
              <a:gd name="connsiteX109" fmla="*/ 1186047 w 9142413"/>
              <a:gd name="connsiteY109" fmla="*/ 226104 h 2855913"/>
              <a:gd name="connsiteX110" fmla="*/ 1130613 w 9142413"/>
              <a:gd name="connsiteY110" fmla="*/ 216525 h 2855913"/>
              <a:gd name="connsiteX111" fmla="*/ 1074674 w 9142413"/>
              <a:gd name="connsiteY111" fmla="*/ 222575 h 2855913"/>
              <a:gd name="connsiteX112" fmla="*/ 1025539 w 9142413"/>
              <a:gd name="connsiteY112" fmla="*/ 237699 h 2855913"/>
              <a:gd name="connsiteX113" fmla="*/ 1009160 w 9142413"/>
              <a:gd name="connsiteY113" fmla="*/ 217029 h 2855913"/>
              <a:gd name="connsiteX114" fmla="*/ 1002357 w 9142413"/>
              <a:gd name="connsiteY114" fmla="*/ 187790 h 2855913"/>
              <a:gd name="connsiteX115" fmla="*/ 1011680 w 9142413"/>
              <a:gd name="connsiteY115" fmla="*/ 156533 h 2855913"/>
              <a:gd name="connsiteX116" fmla="*/ 1040657 w 9142413"/>
              <a:gd name="connsiteY116" fmla="*/ 136620 h 2855913"/>
              <a:gd name="connsiteX117" fmla="*/ 1092312 w 9142413"/>
              <a:gd name="connsiteY117" fmla="*/ 124521 h 2855913"/>
              <a:gd name="connsiteX118" fmla="*/ 1148755 w 9142413"/>
              <a:gd name="connsiteY118" fmla="*/ 120740 h 2855913"/>
              <a:gd name="connsiteX119" fmla="*/ 1223087 w 9142413"/>
              <a:gd name="connsiteY119" fmla="*/ 129058 h 2855913"/>
              <a:gd name="connsiteX120" fmla="*/ 1280286 w 9142413"/>
              <a:gd name="connsiteY120" fmla="*/ 154265 h 2855913"/>
              <a:gd name="connsiteX121" fmla="*/ 1316822 w 9142413"/>
              <a:gd name="connsiteY121" fmla="*/ 197368 h 2855913"/>
              <a:gd name="connsiteX122" fmla="*/ 1329673 w 9142413"/>
              <a:gd name="connsiteY122" fmla="*/ 258872 h 2855913"/>
              <a:gd name="connsiteX123" fmla="*/ 1329673 w 9142413"/>
              <a:gd name="connsiteY123" fmla="*/ 428009 h 2855913"/>
              <a:gd name="connsiteX124" fmla="*/ 1318838 w 9142413"/>
              <a:gd name="connsiteY124" fmla="*/ 460021 h 2855913"/>
              <a:gd name="connsiteX125" fmla="*/ 1292884 w 9142413"/>
              <a:gd name="connsiteY125" fmla="*/ 481447 h 2855913"/>
              <a:gd name="connsiteX126" fmla="*/ 1271215 w 9142413"/>
              <a:gd name="connsiteY126" fmla="*/ 491782 h 2855913"/>
              <a:gd name="connsiteX127" fmla="*/ 1387627 w 9142413"/>
              <a:gd name="connsiteY127" fmla="*/ 491782 h 2855913"/>
              <a:gd name="connsiteX128" fmla="*/ 1375532 w 9142413"/>
              <a:gd name="connsiteY128" fmla="*/ 475145 h 2855913"/>
              <a:gd name="connsiteX129" fmla="*/ 1370493 w 9142413"/>
              <a:gd name="connsiteY129" fmla="*/ 444645 h 2855913"/>
              <a:gd name="connsiteX130" fmla="*/ 1370493 w 9142413"/>
              <a:gd name="connsiteY130" fmla="*/ 218038 h 2855913"/>
              <a:gd name="connsiteX131" fmla="*/ 1376792 w 9142413"/>
              <a:gd name="connsiteY131" fmla="*/ 188294 h 2855913"/>
              <a:gd name="connsiteX132" fmla="*/ 1395438 w 9142413"/>
              <a:gd name="connsiteY132" fmla="*/ 166112 h 2855913"/>
              <a:gd name="connsiteX133" fmla="*/ 1425171 w 9142413"/>
              <a:gd name="connsiteY133" fmla="*/ 148215 h 2855913"/>
              <a:gd name="connsiteX134" fmla="*/ 1463220 w 9142413"/>
              <a:gd name="connsiteY134" fmla="*/ 134352 h 2855913"/>
              <a:gd name="connsiteX135" fmla="*/ 1505551 w 9142413"/>
              <a:gd name="connsiteY135" fmla="*/ 124773 h 2855913"/>
              <a:gd name="connsiteX136" fmla="*/ 1549395 w 9142413"/>
              <a:gd name="connsiteY136" fmla="*/ 121496 h 2855913"/>
              <a:gd name="connsiteX137" fmla="*/ 1606594 w 9142413"/>
              <a:gd name="connsiteY137" fmla="*/ 135360 h 2855913"/>
              <a:gd name="connsiteX138" fmla="*/ 1627759 w 9142413"/>
              <a:gd name="connsiteY138" fmla="*/ 181236 h 2855913"/>
              <a:gd name="connsiteX139" fmla="*/ 1624736 w 9142413"/>
              <a:gd name="connsiteY139" fmla="*/ 201905 h 2855913"/>
              <a:gd name="connsiteX140" fmla="*/ 1617177 w 9142413"/>
              <a:gd name="connsiteY140" fmla="*/ 220306 h 2855913"/>
              <a:gd name="connsiteX141" fmla="*/ 1584924 w 9142413"/>
              <a:gd name="connsiteY141" fmla="*/ 221819 h 2855913"/>
              <a:gd name="connsiteX142" fmla="*/ 1552419 w 9142413"/>
              <a:gd name="connsiteY142" fmla="*/ 226356 h 2855913"/>
              <a:gd name="connsiteX143" fmla="*/ 1522686 w 9142413"/>
              <a:gd name="connsiteY143" fmla="*/ 232910 h 2855913"/>
              <a:gd name="connsiteX144" fmla="*/ 1498748 w 9142413"/>
              <a:gd name="connsiteY144" fmla="*/ 240724 h 2855913"/>
              <a:gd name="connsiteX145" fmla="*/ 1498748 w 9142413"/>
              <a:gd name="connsiteY145" fmla="*/ 491782 h 2855913"/>
              <a:gd name="connsiteX146" fmla="*/ 1662280 w 9142413"/>
              <a:gd name="connsiteY146" fmla="*/ 491782 h 2855913"/>
              <a:gd name="connsiteX147" fmla="*/ 1650185 w 9142413"/>
              <a:gd name="connsiteY147" fmla="*/ 475145 h 2855913"/>
              <a:gd name="connsiteX148" fmla="*/ 1645146 w 9142413"/>
              <a:gd name="connsiteY148" fmla="*/ 444645 h 2855913"/>
              <a:gd name="connsiteX149" fmla="*/ 1645146 w 9142413"/>
              <a:gd name="connsiteY149" fmla="*/ 6806 h 2855913"/>
              <a:gd name="connsiteX150" fmla="*/ 1669587 w 9142413"/>
              <a:gd name="connsiteY150" fmla="*/ 2521 h 2855913"/>
              <a:gd name="connsiteX151" fmla="*/ 1702596 w 9142413"/>
              <a:gd name="connsiteY151" fmla="*/ 0 h 285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9142413" h="2855913">
                <a:moveTo>
                  <a:pt x="2024063" y="347662"/>
                </a:moveTo>
                <a:cubicBezTo>
                  <a:pt x="1969553" y="352169"/>
                  <a:pt x="1969553" y="352169"/>
                  <a:pt x="1969553" y="352169"/>
                </a:cubicBezTo>
                <a:cubicBezTo>
                  <a:pt x="1955356" y="353170"/>
                  <a:pt x="1943693" y="356174"/>
                  <a:pt x="1934566" y="361181"/>
                </a:cubicBezTo>
                <a:cubicBezTo>
                  <a:pt x="1925439" y="366189"/>
                  <a:pt x="1920875" y="373699"/>
                  <a:pt x="1920875" y="383714"/>
                </a:cubicBezTo>
                <a:cubicBezTo>
                  <a:pt x="1920875" y="393728"/>
                  <a:pt x="1924932" y="401740"/>
                  <a:pt x="1932791" y="407999"/>
                </a:cubicBezTo>
                <a:cubicBezTo>
                  <a:pt x="1940651" y="414257"/>
                  <a:pt x="1953834" y="417512"/>
                  <a:pt x="1972596" y="417512"/>
                </a:cubicBezTo>
                <a:cubicBezTo>
                  <a:pt x="1981216" y="417512"/>
                  <a:pt x="1990597" y="416511"/>
                  <a:pt x="2000992" y="414758"/>
                </a:cubicBezTo>
                <a:cubicBezTo>
                  <a:pt x="2011386" y="413006"/>
                  <a:pt x="2019246" y="410752"/>
                  <a:pt x="2024063" y="407748"/>
                </a:cubicBezTo>
                <a:cubicBezTo>
                  <a:pt x="2024063" y="347662"/>
                  <a:pt x="2024063" y="347662"/>
                  <a:pt x="2024063" y="347662"/>
                </a:cubicBezTo>
                <a:close/>
                <a:moveTo>
                  <a:pt x="1204912" y="347662"/>
                </a:moveTo>
                <a:cubicBezTo>
                  <a:pt x="1151241" y="352169"/>
                  <a:pt x="1151241" y="352169"/>
                  <a:pt x="1151241" y="352169"/>
                </a:cubicBezTo>
                <a:cubicBezTo>
                  <a:pt x="1137262" y="353170"/>
                  <a:pt x="1125779" y="356174"/>
                  <a:pt x="1116792" y="361181"/>
                </a:cubicBezTo>
                <a:cubicBezTo>
                  <a:pt x="1107805" y="366189"/>
                  <a:pt x="1103312" y="373699"/>
                  <a:pt x="1103312" y="383714"/>
                </a:cubicBezTo>
                <a:cubicBezTo>
                  <a:pt x="1103312" y="393728"/>
                  <a:pt x="1107057" y="401740"/>
                  <a:pt x="1114795" y="407999"/>
                </a:cubicBezTo>
                <a:cubicBezTo>
                  <a:pt x="1122534" y="414257"/>
                  <a:pt x="1135764" y="417512"/>
                  <a:pt x="1154237" y="417512"/>
                </a:cubicBezTo>
                <a:cubicBezTo>
                  <a:pt x="1162475" y="417512"/>
                  <a:pt x="1171961" y="416511"/>
                  <a:pt x="1182196" y="414758"/>
                </a:cubicBezTo>
                <a:cubicBezTo>
                  <a:pt x="1192430" y="413006"/>
                  <a:pt x="1199919" y="410752"/>
                  <a:pt x="1204912" y="407748"/>
                </a:cubicBezTo>
                <a:cubicBezTo>
                  <a:pt x="1204912" y="347662"/>
                  <a:pt x="1204912" y="347662"/>
                  <a:pt x="1204912" y="347662"/>
                </a:cubicBezTo>
                <a:close/>
                <a:moveTo>
                  <a:pt x="2372682" y="220662"/>
                </a:moveTo>
                <a:cubicBezTo>
                  <a:pt x="2362649" y="220662"/>
                  <a:pt x="2352867" y="221926"/>
                  <a:pt x="2343084" y="224454"/>
                </a:cubicBezTo>
                <a:cubicBezTo>
                  <a:pt x="2333302" y="226981"/>
                  <a:pt x="2324773" y="230772"/>
                  <a:pt x="2317750" y="235828"/>
                </a:cubicBezTo>
                <a:cubicBezTo>
                  <a:pt x="2317750" y="492125"/>
                  <a:pt x="2317750" y="492125"/>
                  <a:pt x="2317750" y="492125"/>
                </a:cubicBezTo>
                <a:cubicBezTo>
                  <a:pt x="2438400" y="492125"/>
                  <a:pt x="2438400" y="492125"/>
                  <a:pt x="2438400" y="492125"/>
                </a:cubicBezTo>
                <a:cubicBezTo>
                  <a:pt x="2433383" y="487828"/>
                  <a:pt x="2429370" y="482268"/>
                  <a:pt x="2426360" y="475443"/>
                </a:cubicBezTo>
                <a:cubicBezTo>
                  <a:pt x="2423099" y="467608"/>
                  <a:pt x="2421594" y="457497"/>
                  <a:pt x="2421594" y="444859"/>
                </a:cubicBezTo>
                <a:cubicBezTo>
                  <a:pt x="2421594" y="266159"/>
                  <a:pt x="2421594" y="266159"/>
                  <a:pt x="2421594" y="266159"/>
                </a:cubicBezTo>
                <a:cubicBezTo>
                  <a:pt x="2421594" y="250488"/>
                  <a:pt x="2417079" y="239114"/>
                  <a:pt x="2408300" y="231784"/>
                </a:cubicBezTo>
                <a:cubicBezTo>
                  <a:pt x="2399521" y="224454"/>
                  <a:pt x="2387732" y="220662"/>
                  <a:pt x="2372682" y="220662"/>
                </a:cubicBezTo>
                <a:close/>
                <a:moveTo>
                  <a:pt x="781004" y="134937"/>
                </a:moveTo>
                <a:cubicBezTo>
                  <a:pt x="772900" y="134937"/>
                  <a:pt x="766316" y="134937"/>
                  <a:pt x="760998" y="135189"/>
                </a:cubicBezTo>
                <a:cubicBezTo>
                  <a:pt x="755680" y="135441"/>
                  <a:pt x="750108" y="136196"/>
                  <a:pt x="744537" y="137203"/>
                </a:cubicBezTo>
                <a:cubicBezTo>
                  <a:pt x="744537" y="254000"/>
                  <a:pt x="744537" y="254000"/>
                  <a:pt x="744537" y="254000"/>
                </a:cubicBezTo>
                <a:cubicBezTo>
                  <a:pt x="784803" y="254000"/>
                  <a:pt x="784803" y="254000"/>
                  <a:pt x="784803" y="254000"/>
                </a:cubicBezTo>
                <a:cubicBezTo>
                  <a:pt x="806076" y="254000"/>
                  <a:pt x="822283" y="249217"/>
                  <a:pt x="833679" y="239400"/>
                </a:cubicBezTo>
                <a:cubicBezTo>
                  <a:pt x="845075" y="229583"/>
                  <a:pt x="850900" y="214480"/>
                  <a:pt x="850900" y="194343"/>
                </a:cubicBezTo>
                <a:cubicBezTo>
                  <a:pt x="850900" y="175464"/>
                  <a:pt x="844822" y="160612"/>
                  <a:pt x="832920" y="150292"/>
                </a:cubicBezTo>
                <a:cubicBezTo>
                  <a:pt x="821017" y="139972"/>
                  <a:pt x="803796" y="134937"/>
                  <a:pt x="781004" y="134937"/>
                </a:cubicBezTo>
                <a:close/>
                <a:moveTo>
                  <a:pt x="1702596" y="0"/>
                </a:moveTo>
                <a:cubicBezTo>
                  <a:pt x="1713683" y="0"/>
                  <a:pt x="1723510" y="756"/>
                  <a:pt x="1732329" y="2269"/>
                </a:cubicBezTo>
                <a:cubicBezTo>
                  <a:pt x="1741148" y="3781"/>
                  <a:pt x="1748455" y="6806"/>
                  <a:pt x="1754503" y="11343"/>
                </a:cubicBezTo>
                <a:cubicBezTo>
                  <a:pt x="1760550" y="15880"/>
                  <a:pt x="1765338" y="21930"/>
                  <a:pt x="1768614" y="29744"/>
                </a:cubicBezTo>
                <a:cubicBezTo>
                  <a:pt x="1771889" y="37558"/>
                  <a:pt x="1773401" y="47641"/>
                  <a:pt x="1773401" y="60244"/>
                </a:cubicBezTo>
                <a:cubicBezTo>
                  <a:pt x="1773401" y="60244"/>
                  <a:pt x="1773401" y="60244"/>
                  <a:pt x="1773401" y="491782"/>
                </a:cubicBezTo>
                <a:cubicBezTo>
                  <a:pt x="1773401" y="491782"/>
                  <a:pt x="1773401" y="491782"/>
                  <a:pt x="1867388" y="491782"/>
                </a:cubicBezTo>
                <a:cubicBezTo>
                  <a:pt x="1859829" y="488505"/>
                  <a:pt x="1852773" y="484976"/>
                  <a:pt x="1846222" y="480691"/>
                </a:cubicBezTo>
                <a:cubicBezTo>
                  <a:pt x="1830851" y="470860"/>
                  <a:pt x="1819009" y="458005"/>
                  <a:pt x="1810693" y="442377"/>
                </a:cubicBezTo>
                <a:cubicBezTo>
                  <a:pt x="1802630" y="426749"/>
                  <a:pt x="1798347" y="408600"/>
                  <a:pt x="1798347" y="387930"/>
                </a:cubicBezTo>
                <a:cubicBezTo>
                  <a:pt x="1798347" y="353145"/>
                  <a:pt x="1808678" y="326678"/>
                  <a:pt x="1829340" y="308025"/>
                </a:cubicBezTo>
                <a:cubicBezTo>
                  <a:pt x="1850002" y="289372"/>
                  <a:pt x="1881750" y="277777"/>
                  <a:pt x="1925090" y="273240"/>
                </a:cubicBezTo>
                <a:cubicBezTo>
                  <a:pt x="1925090" y="273240"/>
                  <a:pt x="1925090" y="273240"/>
                  <a:pt x="2024116" y="262653"/>
                </a:cubicBezTo>
                <a:cubicBezTo>
                  <a:pt x="2024116" y="262653"/>
                  <a:pt x="2024116" y="262653"/>
                  <a:pt x="2024116" y="257360"/>
                </a:cubicBezTo>
                <a:cubicBezTo>
                  <a:pt x="2024116" y="242740"/>
                  <a:pt x="2017565" y="232405"/>
                  <a:pt x="2004714" y="226104"/>
                </a:cubicBezTo>
                <a:cubicBezTo>
                  <a:pt x="1991863" y="219802"/>
                  <a:pt x="1973469" y="216525"/>
                  <a:pt x="1949280" y="216525"/>
                </a:cubicBezTo>
                <a:cubicBezTo>
                  <a:pt x="1930130" y="216525"/>
                  <a:pt x="1911483" y="218542"/>
                  <a:pt x="1893341" y="222575"/>
                </a:cubicBezTo>
                <a:cubicBezTo>
                  <a:pt x="1875451" y="226608"/>
                  <a:pt x="1859073" y="231649"/>
                  <a:pt x="1844458" y="237699"/>
                </a:cubicBezTo>
                <a:cubicBezTo>
                  <a:pt x="1837907" y="233162"/>
                  <a:pt x="1832363" y="226356"/>
                  <a:pt x="1827828" y="217029"/>
                </a:cubicBezTo>
                <a:cubicBezTo>
                  <a:pt x="1823292" y="207703"/>
                  <a:pt x="1821024" y="197872"/>
                  <a:pt x="1821024" y="187790"/>
                </a:cubicBezTo>
                <a:cubicBezTo>
                  <a:pt x="1821024" y="174934"/>
                  <a:pt x="1824048" y="164347"/>
                  <a:pt x="1830348" y="156533"/>
                </a:cubicBezTo>
                <a:cubicBezTo>
                  <a:pt x="1836647" y="148719"/>
                  <a:pt x="1846474" y="142166"/>
                  <a:pt x="1859577" y="136620"/>
                </a:cubicBezTo>
                <a:cubicBezTo>
                  <a:pt x="1874191" y="131075"/>
                  <a:pt x="1891325" y="127042"/>
                  <a:pt x="1911232" y="124521"/>
                </a:cubicBezTo>
                <a:cubicBezTo>
                  <a:pt x="1931137" y="122000"/>
                  <a:pt x="1949784" y="120740"/>
                  <a:pt x="1967422" y="120740"/>
                </a:cubicBezTo>
                <a:cubicBezTo>
                  <a:pt x="1994635" y="120740"/>
                  <a:pt x="2019329" y="123513"/>
                  <a:pt x="2041755" y="129058"/>
                </a:cubicBezTo>
                <a:cubicBezTo>
                  <a:pt x="2064180" y="134604"/>
                  <a:pt x="2083330" y="142922"/>
                  <a:pt x="2099205" y="154265"/>
                </a:cubicBezTo>
                <a:cubicBezTo>
                  <a:pt x="2114827" y="165608"/>
                  <a:pt x="2127174" y="179976"/>
                  <a:pt x="2135741" y="197368"/>
                </a:cubicBezTo>
                <a:cubicBezTo>
                  <a:pt x="2144308" y="214761"/>
                  <a:pt x="2148592" y="235178"/>
                  <a:pt x="2148592" y="258872"/>
                </a:cubicBezTo>
                <a:cubicBezTo>
                  <a:pt x="2148592" y="258872"/>
                  <a:pt x="2148592" y="258872"/>
                  <a:pt x="2148592" y="428009"/>
                </a:cubicBezTo>
                <a:cubicBezTo>
                  <a:pt x="2148592" y="441116"/>
                  <a:pt x="2144813" y="451703"/>
                  <a:pt x="2137505" y="460021"/>
                </a:cubicBezTo>
                <a:cubicBezTo>
                  <a:pt x="2130198" y="468340"/>
                  <a:pt x="2121631" y="475397"/>
                  <a:pt x="2111552" y="481447"/>
                </a:cubicBezTo>
                <a:cubicBezTo>
                  <a:pt x="2105000" y="485480"/>
                  <a:pt x="2097693" y="488757"/>
                  <a:pt x="2090134" y="491782"/>
                </a:cubicBezTo>
                <a:cubicBezTo>
                  <a:pt x="2090134" y="491782"/>
                  <a:pt x="2090134" y="491782"/>
                  <a:pt x="2206294" y="491782"/>
                </a:cubicBezTo>
                <a:cubicBezTo>
                  <a:pt x="2201255" y="487497"/>
                  <a:pt x="2196971" y="481951"/>
                  <a:pt x="2194200" y="475145"/>
                </a:cubicBezTo>
                <a:cubicBezTo>
                  <a:pt x="2190924" y="467331"/>
                  <a:pt x="2189160" y="457249"/>
                  <a:pt x="2189160" y="444645"/>
                </a:cubicBezTo>
                <a:cubicBezTo>
                  <a:pt x="2189160" y="444645"/>
                  <a:pt x="2189160" y="444645"/>
                  <a:pt x="2189160" y="218038"/>
                </a:cubicBezTo>
                <a:cubicBezTo>
                  <a:pt x="2189160" y="204426"/>
                  <a:pt x="2192184" y="193335"/>
                  <a:pt x="2197979" y="185017"/>
                </a:cubicBezTo>
                <a:cubicBezTo>
                  <a:pt x="2203775" y="176447"/>
                  <a:pt x="2211586" y="168633"/>
                  <a:pt x="2221665" y="161575"/>
                </a:cubicBezTo>
                <a:cubicBezTo>
                  <a:pt x="2238799" y="149476"/>
                  <a:pt x="2260217" y="139645"/>
                  <a:pt x="2286171" y="132083"/>
                </a:cubicBezTo>
                <a:cubicBezTo>
                  <a:pt x="2312124" y="124521"/>
                  <a:pt x="2340849" y="120740"/>
                  <a:pt x="2372598" y="120740"/>
                </a:cubicBezTo>
                <a:cubicBezTo>
                  <a:pt x="2429544" y="120740"/>
                  <a:pt x="2473136" y="133091"/>
                  <a:pt x="2503877" y="158046"/>
                </a:cubicBezTo>
                <a:cubicBezTo>
                  <a:pt x="2534618" y="183000"/>
                  <a:pt x="2549988" y="217533"/>
                  <a:pt x="2549988" y="261897"/>
                </a:cubicBezTo>
                <a:cubicBezTo>
                  <a:pt x="2549988" y="261897"/>
                  <a:pt x="2549988" y="261897"/>
                  <a:pt x="2549988" y="491782"/>
                </a:cubicBezTo>
                <a:cubicBezTo>
                  <a:pt x="2549988" y="491782"/>
                  <a:pt x="2549988" y="491782"/>
                  <a:pt x="9142413" y="466323"/>
                </a:cubicBezTo>
                <a:lnTo>
                  <a:pt x="9142413" y="2855913"/>
                </a:lnTo>
                <a:cubicBezTo>
                  <a:pt x="9142413" y="2855913"/>
                  <a:pt x="9142413" y="2855913"/>
                  <a:pt x="0" y="2855913"/>
                </a:cubicBezTo>
                <a:cubicBezTo>
                  <a:pt x="0" y="2855913"/>
                  <a:pt x="0" y="2855913"/>
                  <a:pt x="0" y="491782"/>
                </a:cubicBezTo>
                <a:cubicBezTo>
                  <a:pt x="0" y="491782"/>
                  <a:pt x="0" y="491782"/>
                  <a:pt x="634473" y="491782"/>
                </a:cubicBezTo>
                <a:cubicBezTo>
                  <a:pt x="633970" y="491278"/>
                  <a:pt x="633214" y="491026"/>
                  <a:pt x="632458" y="490521"/>
                </a:cubicBezTo>
                <a:cubicBezTo>
                  <a:pt x="626410" y="485984"/>
                  <a:pt x="621875" y="479683"/>
                  <a:pt x="618851" y="471616"/>
                </a:cubicBezTo>
                <a:cubicBezTo>
                  <a:pt x="615827" y="463802"/>
                  <a:pt x="614316" y="453216"/>
                  <a:pt x="614316" y="440108"/>
                </a:cubicBezTo>
                <a:cubicBezTo>
                  <a:pt x="614316" y="440108"/>
                  <a:pt x="614316" y="440108"/>
                  <a:pt x="614316" y="84442"/>
                </a:cubicBezTo>
                <a:cubicBezTo>
                  <a:pt x="614316" y="73856"/>
                  <a:pt x="617339" y="65789"/>
                  <a:pt x="623135" y="59992"/>
                </a:cubicBezTo>
                <a:cubicBezTo>
                  <a:pt x="628930" y="54194"/>
                  <a:pt x="636741" y="49405"/>
                  <a:pt x="646820" y="45876"/>
                </a:cubicBezTo>
                <a:cubicBezTo>
                  <a:pt x="663955" y="39827"/>
                  <a:pt x="683357" y="35541"/>
                  <a:pt x="705278" y="32769"/>
                </a:cubicBezTo>
                <a:cubicBezTo>
                  <a:pt x="727200" y="29996"/>
                  <a:pt x="749122" y="28736"/>
                  <a:pt x="771296" y="28736"/>
                </a:cubicBezTo>
                <a:cubicBezTo>
                  <a:pt x="840841" y="28736"/>
                  <a:pt x="893756" y="43608"/>
                  <a:pt x="930544" y="73099"/>
                </a:cubicBezTo>
                <a:cubicBezTo>
                  <a:pt x="967333" y="102843"/>
                  <a:pt x="985727" y="143174"/>
                  <a:pt x="985727" y="193839"/>
                </a:cubicBezTo>
                <a:cubicBezTo>
                  <a:pt x="985727" y="218542"/>
                  <a:pt x="981695" y="240976"/>
                  <a:pt x="973884" y="260637"/>
                </a:cubicBezTo>
                <a:cubicBezTo>
                  <a:pt x="966073" y="280550"/>
                  <a:pt x="954482" y="297691"/>
                  <a:pt x="939363" y="312058"/>
                </a:cubicBezTo>
                <a:cubicBezTo>
                  <a:pt x="923993" y="326426"/>
                  <a:pt x="904591" y="337517"/>
                  <a:pt x="881157" y="345331"/>
                </a:cubicBezTo>
                <a:cubicBezTo>
                  <a:pt x="857723" y="353145"/>
                  <a:pt x="830762" y="356926"/>
                  <a:pt x="800021" y="356926"/>
                </a:cubicBezTo>
                <a:cubicBezTo>
                  <a:pt x="800021" y="356926"/>
                  <a:pt x="800021" y="356926"/>
                  <a:pt x="746351" y="356926"/>
                </a:cubicBezTo>
                <a:cubicBezTo>
                  <a:pt x="746351" y="356926"/>
                  <a:pt x="746351" y="356926"/>
                  <a:pt x="746351" y="491782"/>
                </a:cubicBezTo>
                <a:cubicBezTo>
                  <a:pt x="746351" y="491782"/>
                  <a:pt x="746351" y="491782"/>
                  <a:pt x="1048469" y="491782"/>
                </a:cubicBezTo>
                <a:cubicBezTo>
                  <a:pt x="1041161" y="488505"/>
                  <a:pt x="1033854" y="484976"/>
                  <a:pt x="1027555" y="480691"/>
                </a:cubicBezTo>
                <a:cubicBezTo>
                  <a:pt x="1012184" y="470860"/>
                  <a:pt x="1000341" y="458005"/>
                  <a:pt x="992026" y="442377"/>
                </a:cubicBezTo>
                <a:cubicBezTo>
                  <a:pt x="983711" y="426749"/>
                  <a:pt x="979679" y="408600"/>
                  <a:pt x="979679" y="387930"/>
                </a:cubicBezTo>
                <a:cubicBezTo>
                  <a:pt x="979679" y="353145"/>
                  <a:pt x="990010" y="326678"/>
                  <a:pt x="1010672" y="308025"/>
                </a:cubicBezTo>
                <a:cubicBezTo>
                  <a:pt x="1031082" y="289372"/>
                  <a:pt x="1063083" y="277777"/>
                  <a:pt x="1106423" y="273240"/>
                </a:cubicBezTo>
                <a:cubicBezTo>
                  <a:pt x="1106423" y="273240"/>
                  <a:pt x="1106423" y="273240"/>
                  <a:pt x="1205197" y="262653"/>
                </a:cubicBezTo>
                <a:cubicBezTo>
                  <a:pt x="1205197" y="262653"/>
                  <a:pt x="1205197" y="262653"/>
                  <a:pt x="1205197" y="257360"/>
                </a:cubicBezTo>
                <a:cubicBezTo>
                  <a:pt x="1205197" y="242740"/>
                  <a:pt x="1198898" y="232405"/>
                  <a:pt x="1186047" y="226104"/>
                </a:cubicBezTo>
                <a:cubicBezTo>
                  <a:pt x="1173196" y="219802"/>
                  <a:pt x="1154802" y="216525"/>
                  <a:pt x="1130613" y="216525"/>
                </a:cubicBezTo>
                <a:cubicBezTo>
                  <a:pt x="1111462" y="216525"/>
                  <a:pt x="1092816" y="218542"/>
                  <a:pt x="1074674" y="222575"/>
                </a:cubicBezTo>
                <a:cubicBezTo>
                  <a:pt x="1056532" y="226608"/>
                  <a:pt x="1040153" y="231649"/>
                  <a:pt x="1025539" y="237699"/>
                </a:cubicBezTo>
                <a:cubicBezTo>
                  <a:pt x="1018988" y="233162"/>
                  <a:pt x="1013696" y="226356"/>
                  <a:pt x="1009160" y="217029"/>
                </a:cubicBezTo>
                <a:cubicBezTo>
                  <a:pt x="1004625" y="207703"/>
                  <a:pt x="1002357" y="197872"/>
                  <a:pt x="1002357" y="187790"/>
                </a:cubicBezTo>
                <a:cubicBezTo>
                  <a:pt x="1002357" y="174934"/>
                  <a:pt x="1005381" y="164347"/>
                  <a:pt x="1011680" y="156533"/>
                </a:cubicBezTo>
                <a:cubicBezTo>
                  <a:pt x="1017980" y="148719"/>
                  <a:pt x="1027555" y="142166"/>
                  <a:pt x="1040657" y="136620"/>
                </a:cubicBezTo>
                <a:cubicBezTo>
                  <a:pt x="1055272" y="131075"/>
                  <a:pt x="1072658" y="127042"/>
                  <a:pt x="1092312" y="124521"/>
                </a:cubicBezTo>
                <a:cubicBezTo>
                  <a:pt x="1112218" y="122000"/>
                  <a:pt x="1131116" y="120740"/>
                  <a:pt x="1148755" y="120740"/>
                </a:cubicBezTo>
                <a:cubicBezTo>
                  <a:pt x="1175716" y="120740"/>
                  <a:pt x="1200662" y="123513"/>
                  <a:pt x="1223087" y="129058"/>
                </a:cubicBezTo>
                <a:cubicBezTo>
                  <a:pt x="1245261" y="134604"/>
                  <a:pt x="1264411" y="142922"/>
                  <a:pt x="1280286" y="154265"/>
                </a:cubicBezTo>
                <a:cubicBezTo>
                  <a:pt x="1296160" y="165608"/>
                  <a:pt x="1308255" y="179976"/>
                  <a:pt x="1316822" y="197368"/>
                </a:cubicBezTo>
                <a:cubicBezTo>
                  <a:pt x="1325389" y="214761"/>
                  <a:pt x="1329673" y="235178"/>
                  <a:pt x="1329673" y="258872"/>
                </a:cubicBezTo>
                <a:cubicBezTo>
                  <a:pt x="1329673" y="258872"/>
                  <a:pt x="1329673" y="258872"/>
                  <a:pt x="1329673" y="428009"/>
                </a:cubicBezTo>
                <a:cubicBezTo>
                  <a:pt x="1329673" y="441116"/>
                  <a:pt x="1326145" y="451703"/>
                  <a:pt x="1318838" y="460021"/>
                </a:cubicBezTo>
                <a:cubicBezTo>
                  <a:pt x="1311531" y="468340"/>
                  <a:pt x="1302963" y="475397"/>
                  <a:pt x="1292884" y="481447"/>
                </a:cubicBezTo>
                <a:cubicBezTo>
                  <a:pt x="1286333" y="485480"/>
                  <a:pt x="1278774" y="488757"/>
                  <a:pt x="1271215" y="491782"/>
                </a:cubicBezTo>
                <a:cubicBezTo>
                  <a:pt x="1271215" y="491782"/>
                  <a:pt x="1271215" y="491782"/>
                  <a:pt x="1387627" y="491782"/>
                </a:cubicBezTo>
                <a:cubicBezTo>
                  <a:pt x="1382588" y="487497"/>
                  <a:pt x="1378304" y="481951"/>
                  <a:pt x="1375532" y="475145"/>
                </a:cubicBezTo>
                <a:cubicBezTo>
                  <a:pt x="1372257" y="467331"/>
                  <a:pt x="1370493" y="457249"/>
                  <a:pt x="1370493" y="444645"/>
                </a:cubicBezTo>
                <a:cubicBezTo>
                  <a:pt x="1370493" y="444645"/>
                  <a:pt x="1370493" y="444645"/>
                  <a:pt x="1370493" y="218038"/>
                </a:cubicBezTo>
                <a:cubicBezTo>
                  <a:pt x="1370493" y="206443"/>
                  <a:pt x="1372761" y="196612"/>
                  <a:pt x="1376792" y="188294"/>
                </a:cubicBezTo>
                <a:cubicBezTo>
                  <a:pt x="1381076" y="179976"/>
                  <a:pt x="1387375" y="172666"/>
                  <a:pt x="1395438" y="166112"/>
                </a:cubicBezTo>
                <a:cubicBezTo>
                  <a:pt x="1403502" y="159558"/>
                  <a:pt x="1413329" y="153509"/>
                  <a:pt x="1425171" y="148215"/>
                </a:cubicBezTo>
                <a:cubicBezTo>
                  <a:pt x="1437014" y="142922"/>
                  <a:pt x="1449613" y="138385"/>
                  <a:pt x="1463220" y="134352"/>
                </a:cubicBezTo>
                <a:cubicBezTo>
                  <a:pt x="1476826" y="130318"/>
                  <a:pt x="1490937" y="127042"/>
                  <a:pt x="1505551" y="124773"/>
                </a:cubicBezTo>
                <a:cubicBezTo>
                  <a:pt x="1520166" y="122504"/>
                  <a:pt x="1534781" y="121496"/>
                  <a:pt x="1549395" y="121496"/>
                </a:cubicBezTo>
                <a:cubicBezTo>
                  <a:pt x="1573585" y="121496"/>
                  <a:pt x="1592735" y="126033"/>
                  <a:pt x="1606594" y="135360"/>
                </a:cubicBezTo>
                <a:cubicBezTo>
                  <a:pt x="1620704" y="144686"/>
                  <a:pt x="1627759" y="160062"/>
                  <a:pt x="1627759" y="181236"/>
                </a:cubicBezTo>
                <a:cubicBezTo>
                  <a:pt x="1627759" y="188294"/>
                  <a:pt x="1626752" y="195100"/>
                  <a:pt x="1624736" y="201905"/>
                </a:cubicBezTo>
                <a:cubicBezTo>
                  <a:pt x="1622720" y="208711"/>
                  <a:pt x="1620200" y="214761"/>
                  <a:pt x="1617177" y="220306"/>
                </a:cubicBezTo>
                <a:cubicBezTo>
                  <a:pt x="1606594" y="220306"/>
                  <a:pt x="1595759" y="220810"/>
                  <a:pt x="1584924" y="221819"/>
                </a:cubicBezTo>
                <a:cubicBezTo>
                  <a:pt x="1573837" y="222827"/>
                  <a:pt x="1563002" y="224339"/>
                  <a:pt x="1552419" y="226356"/>
                </a:cubicBezTo>
                <a:cubicBezTo>
                  <a:pt x="1541836" y="228372"/>
                  <a:pt x="1531757" y="230641"/>
                  <a:pt x="1522686" y="232910"/>
                </a:cubicBezTo>
                <a:cubicBezTo>
                  <a:pt x="1513363" y="235178"/>
                  <a:pt x="1505300" y="237699"/>
                  <a:pt x="1498748" y="240724"/>
                </a:cubicBezTo>
                <a:cubicBezTo>
                  <a:pt x="1498748" y="240724"/>
                  <a:pt x="1498748" y="240724"/>
                  <a:pt x="1498748" y="491782"/>
                </a:cubicBezTo>
                <a:cubicBezTo>
                  <a:pt x="1498748" y="491782"/>
                  <a:pt x="1498748" y="491782"/>
                  <a:pt x="1662280" y="491782"/>
                </a:cubicBezTo>
                <a:cubicBezTo>
                  <a:pt x="1657241" y="487497"/>
                  <a:pt x="1652957" y="481951"/>
                  <a:pt x="1650185" y="475145"/>
                </a:cubicBezTo>
                <a:cubicBezTo>
                  <a:pt x="1646910" y="467331"/>
                  <a:pt x="1645146" y="457249"/>
                  <a:pt x="1645146" y="444645"/>
                </a:cubicBezTo>
                <a:cubicBezTo>
                  <a:pt x="1645146" y="444645"/>
                  <a:pt x="1645146" y="444645"/>
                  <a:pt x="1645146" y="6806"/>
                </a:cubicBezTo>
                <a:cubicBezTo>
                  <a:pt x="1650689" y="5798"/>
                  <a:pt x="1659004" y="4285"/>
                  <a:pt x="1669587" y="2521"/>
                </a:cubicBezTo>
                <a:cubicBezTo>
                  <a:pt x="1680422" y="756"/>
                  <a:pt x="1691509" y="0"/>
                  <a:pt x="1702596" y="0"/>
                </a:cubicBezTo>
                <a:close/>
              </a:path>
            </a:pathLst>
          </a:custGeom>
          <a:solidFill>
            <a:srgbClr val="80579F"/>
          </a:solidFill>
          <a:ln w="19050">
            <a:solidFill>
              <a:srgbClr val="80579F"/>
            </a:solidFill>
            <a:round/>
            <a:headEnd/>
            <a:tailEnd/>
          </a:ln>
        </p:spPr>
        <p:txBody>
          <a:bodyPr vert="horz" wrap="square" lIns="91440" tIns="45720" rIns="91440" bIns="45720" numCol="1" anchor="t" anchorCtr="0" compatLnSpc="1">
            <a:prstTxWarp prst="textNoShape">
              <a:avLst/>
            </a:prstTxWarp>
            <a:noAutofit/>
          </a:bodyPr>
          <a:lstStyle/>
          <a:p>
            <a:endParaRPr lang="nl-NL" dirty="0"/>
          </a:p>
        </p:txBody>
      </p:sp>
      <p:sp>
        <p:nvSpPr>
          <p:cNvPr id="5" name="Picture placeholder JU 7">
            <a:extLst>
              <a:ext uri="{FF2B5EF4-FFF2-40B4-BE49-F238E27FC236}">
                <a16:creationId xmlns:a16="http://schemas.microsoft.com/office/drawing/2014/main" id="{8DF36A2F-4154-654C-5268-5B6683590096}"/>
              </a:ext>
            </a:extLst>
          </p:cNvPr>
          <p:cNvSpPr>
            <a:spLocks noGrp="1" noSelect="1"/>
          </p:cNvSpPr>
          <p:nvPr>
            <p:ph type="pic" sz="quarter" idx="10" hasCustomPrompt="1"/>
          </p:nvPr>
        </p:nvSpPr>
        <p:spPr bwMode="gray">
          <a:xfrm>
            <a:off x="0" y="0"/>
            <a:ext cx="9144000" cy="3371161"/>
          </a:xfrm>
          <a:custGeom>
            <a:avLst/>
            <a:gdLst>
              <a:gd name="connsiteX0" fmla="*/ 2025651 w 9144000"/>
              <a:gd name="connsiteY0" fmla="*/ 3206750 h 3371161"/>
              <a:gd name="connsiteX1" fmla="*/ 2025651 w 9144000"/>
              <a:gd name="connsiteY1" fmla="*/ 3266836 h 3371161"/>
              <a:gd name="connsiteX2" fmla="*/ 2002580 w 9144000"/>
              <a:gd name="connsiteY2" fmla="*/ 3273846 h 3371161"/>
              <a:gd name="connsiteX3" fmla="*/ 1974184 w 9144000"/>
              <a:gd name="connsiteY3" fmla="*/ 3276600 h 3371161"/>
              <a:gd name="connsiteX4" fmla="*/ 1934379 w 9144000"/>
              <a:gd name="connsiteY4" fmla="*/ 3267087 h 3371161"/>
              <a:gd name="connsiteX5" fmla="*/ 1922463 w 9144000"/>
              <a:gd name="connsiteY5" fmla="*/ 3242802 h 3371161"/>
              <a:gd name="connsiteX6" fmla="*/ 1936154 w 9144000"/>
              <a:gd name="connsiteY6" fmla="*/ 3220269 h 3371161"/>
              <a:gd name="connsiteX7" fmla="*/ 1971141 w 9144000"/>
              <a:gd name="connsiteY7" fmla="*/ 3211257 h 3371161"/>
              <a:gd name="connsiteX8" fmla="*/ 2025651 w 9144000"/>
              <a:gd name="connsiteY8" fmla="*/ 3206750 h 3371161"/>
              <a:gd name="connsiteX9" fmla="*/ 1206500 w 9144000"/>
              <a:gd name="connsiteY9" fmla="*/ 3206750 h 3371161"/>
              <a:gd name="connsiteX10" fmla="*/ 1206500 w 9144000"/>
              <a:gd name="connsiteY10" fmla="*/ 3266836 h 3371161"/>
              <a:gd name="connsiteX11" fmla="*/ 1183784 w 9144000"/>
              <a:gd name="connsiteY11" fmla="*/ 3273846 h 3371161"/>
              <a:gd name="connsiteX12" fmla="*/ 1155825 w 9144000"/>
              <a:gd name="connsiteY12" fmla="*/ 3276600 h 3371161"/>
              <a:gd name="connsiteX13" fmla="*/ 1116383 w 9144000"/>
              <a:gd name="connsiteY13" fmla="*/ 3267087 h 3371161"/>
              <a:gd name="connsiteX14" fmla="*/ 1104900 w 9144000"/>
              <a:gd name="connsiteY14" fmla="*/ 3242802 h 3371161"/>
              <a:gd name="connsiteX15" fmla="*/ 1118380 w 9144000"/>
              <a:gd name="connsiteY15" fmla="*/ 3220269 h 3371161"/>
              <a:gd name="connsiteX16" fmla="*/ 1152829 w 9144000"/>
              <a:gd name="connsiteY16" fmla="*/ 3211257 h 3371161"/>
              <a:gd name="connsiteX17" fmla="*/ 1206500 w 9144000"/>
              <a:gd name="connsiteY17" fmla="*/ 3206750 h 3371161"/>
              <a:gd name="connsiteX18" fmla="*/ 2374271 w 9144000"/>
              <a:gd name="connsiteY18" fmla="*/ 3079750 h 3371161"/>
              <a:gd name="connsiteX19" fmla="*/ 2409889 w 9144000"/>
              <a:gd name="connsiteY19" fmla="*/ 3090872 h 3371161"/>
              <a:gd name="connsiteX20" fmla="*/ 2423183 w 9144000"/>
              <a:gd name="connsiteY20" fmla="*/ 3125247 h 3371161"/>
              <a:gd name="connsiteX21" fmla="*/ 2423183 w 9144000"/>
              <a:gd name="connsiteY21" fmla="*/ 3303947 h 3371161"/>
              <a:gd name="connsiteX22" fmla="*/ 2427948 w 9144000"/>
              <a:gd name="connsiteY22" fmla="*/ 3334531 h 3371161"/>
              <a:gd name="connsiteX23" fmla="*/ 2439989 w 9144000"/>
              <a:gd name="connsiteY23" fmla="*/ 3351213 h 3371161"/>
              <a:gd name="connsiteX24" fmla="*/ 2319339 w 9144000"/>
              <a:gd name="connsiteY24" fmla="*/ 3351213 h 3371161"/>
              <a:gd name="connsiteX25" fmla="*/ 2319339 w 9144000"/>
              <a:gd name="connsiteY25" fmla="*/ 3094916 h 3371161"/>
              <a:gd name="connsiteX26" fmla="*/ 2344673 w 9144000"/>
              <a:gd name="connsiteY26" fmla="*/ 3083542 h 3371161"/>
              <a:gd name="connsiteX27" fmla="*/ 2374271 w 9144000"/>
              <a:gd name="connsiteY27" fmla="*/ 3079750 h 3371161"/>
              <a:gd name="connsiteX28" fmla="*/ 782592 w 9144000"/>
              <a:gd name="connsiteY28" fmla="*/ 2994025 h 3371161"/>
              <a:gd name="connsiteX29" fmla="*/ 834508 w 9144000"/>
              <a:gd name="connsiteY29" fmla="*/ 3009380 h 3371161"/>
              <a:gd name="connsiteX30" fmla="*/ 852488 w 9144000"/>
              <a:gd name="connsiteY30" fmla="*/ 3053431 h 3371161"/>
              <a:gd name="connsiteX31" fmla="*/ 835267 w 9144000"/>
              <a:gd name="connsiteY31" fmla="*/ 3098488 h 3371161"/>
              <a:gd name="connsiteX32" fmla="*/ 786391 w 9144000"/>
              <a:gd name="connsiteY32" fmla="*/ 3113088 h 3371161"/>
              <a:gd name="connsiteX33" fmla="*/ 746125 w 9144000"/>
              <a:gd name="connsiteY33" fmla="*/ 3113088 h 3371161"/>
              <a:gd name="connsiteX34" fmla="*/ 746125 w 9144000"/>
              <a:gd name="connsiteY34" fmla="*/ 2996291 h 3371161"/>
              <a:gd name="connsiteX35" fmla="*/ 762586 w 9144000"/>
              <a:gd name="connsiteY35" fmla="*/ 2994277 h 3371161"/>
              <a:gd name="connsiteX36" fmla="*/ 782592 w 9144000"/>
              <a:gd name="connsiteY36" fmla="*/ 2994025 h 3371161"/>
              <a:gd name="connsiteX37" fmla="*/ 0 w 9144000"/>
              <a:gd name="connsiteY37" fmla="*/ 0 h 3371161"/>
              <a:gd name="connsiteX38" fmla="*/ 9144000 w 9144000"/>
              <a:gd name="connsiteY38" fmla="*/ 0 h 3371161"/>
              <a:gd name="connsiteX39" fmla="*/ 9144000 w 9144000"/>
              <a:gd name="connsiteY39" fmla="*/ 3325411 h 3371161"/>
              <a:gd name="connsiteX40" fmla="*/ 8545074 w 9144000"/>
              <a:gd name="connsiteY40" fmla="*/ 3327724 h 3371161"/>
              <a:gd name="connsiteX41" fmla="*/ 2551576 w 9144000"/>
              <a:gd name="connsiteY41" fmla="*/ 3350870 h 3371161"/>
              <a:gd name="connsiteX42" fmla="*/ 2551576 w 9144000"/>
              <a:gd name="connsiteY42" fmla="*/ 3120985 h 3371161"/>
              <a:gd name="connsiteX43" fmla="*/ 2505465 w 9144000"/>
              <a:gd name="connsiteY43" fmla="*/ 3017134 h 3371161"/>
              <a:gd name="connsiteX44" fmla="*/ 2374186 w 9144000"/>
              <a:gd name="connsiteY44" fmla="*/ 2979828 h 3371161"/>
              <a:gd name="connsiteX45" fmla="*/ 2287759 w 9144000"/>
              <a:gd name="connsiteY45" fmla="*/ 2991171 h 3371161"/>
              <a:gd name="connsiteX46" fmla="*/ 2223253 w 9144000"/>
              <a:gd name="connsiteY46" fmla="*/ 3020663 h 3371161"/>
              <a:gd name="connsiteX47" fmla="*/ 2199567 w 9144000"/>
              <a:gd name="connsiteY47" fmla="*/ 3044105 h 3371161"/>
              <a:gd name="connsiteX48" fmla="*/ 2190749 w 9144000"/>
              <a:gd name="connsiteY48" fmla="*/ 3077126 h 3371161"/>
              <a:gd name="connsiteX49" fmla="*/ 2190749 w 9144000"/>
              <a:gd name="connsiteY49" fmla="*/ 3303733 h 3371161"/>
              <a:gd name="connsiteX50" fmla="*/ 2195789 w 9144000"/>
              <a:gd name="connsiteY50" fmla="*/ 3334233 h 3371161"/>
              <a:gd name="connsiteX51" fmla="*/ 2207883 w 9144000"/>
              <a:gd name="connsiteY51" fmla="*/ 3350870 h 3371161"/>
              <a:gd name="connsiteX52" fmla="*/ 2091722 w 9144000"/>
              <a:gd name="connsiteY52" fmla="*/ 3350870 h 3371161"/>
              <a:gd name="connsiteX53" fmla="*/ 2113140 w 9144000"/>
              <a:gd name="connsiteY53" fmla="*/ 3340535 h 3371161"/>
              <a:gd name="connsiteX54" fmla="*/ 2139093 w 9144000"/>
              <a:gd name="connsiteY54" fmla="*/ 3319109 h 3371161"/>
              <a:gd name="connsiteX55" fmla="*/ 2150181 w 9144000"/>
              <a:gd name="connsiteY55" fmla="*/ 3287097 h 3371161"/>
              <a:gd name="connsiteX56" fmla="*/ 2150181 w 9144000"/>
              <a:gd name="connsiteY56" fmla="*/ 3117960 h 3371161"/>
              <a:gd name="connsiteX57" fmla="*/ 2137330 w 9144000"/>
              <a:gd name="connsiteY57" fmla="*/ 3056456 h 3371161"/>
              <a:gd name="connsiteX58" fmla="*/ 2100793 w 9144000"/>
              <a:gd name="connsiteY58" fmla="*/ 3013353 h 3371161"/>
              <a:gd name="connsiteX59" fmla="*/ 2043343 w 9144000"/>
              <a:gd name="connsiteY59" fmla="*/ 2988146 h 3371161"/>
              <a:gd name="connsiteX60" fmla="*/ 1969010 w 9144000"/>
              <a:gd name="connsiteY60" fmla="*/ 2979828 h 3371161"/>
              <a:gd name="connsiteX61" fmla="*/ 1912820 w 9144000"/>
              <a:gd name="connsiteY61" fmla="*/ 2983609 h 3371161"/>
              <a:gd name="connsiteX62" fmla="*/ 1861165 w 9144000"/>
              <a:gd name="connsiteY62" fmla="*/ 2995708 h 3371161"/>
              <a:gd name="connsiteX63" fmla="*/ 1831936 w 9144000"/>
              <a:gd name="connsiteY63" fmla="*/ 3015621 h 3371161"/>
              <a:gd name="connsiteX64" fmla="*/ 1822612 w 9144000"/>
              <a:gd name="connsiteY64" fmla="*/ 3046878 h 3371161"/>
              <a:gd name="connsiteX65" fmla="*/ 1829416 w 9144000"/>
              <a:gd name="connsiteY65" fmla="*/ 3076117 h 3371161"/>
              <a:gd name="connsiteX66" fmla="*/ 1846046 w 9144000"/>
              <a:gd name="connsiteY66" fmla="*/ 3096787 h 3371161"/>
              <a:gd name="connsiteX67" fmla="*/ 1894929 w 9144000"/>
              <a:gd name="connsiteY67" fmla="*/ 3081663 h 3371161"/>
              <a:gd name="connsiteX68" fmla="*/ 1950868 w 9144000"/>
              <a:gd name="connsiteY68" fmla="*/ 3075613 h 3371161"/>
              <a:gd name="connsiteX69" fmla="*/ 2006302 w 9144000"/>
              <a:gd name="connsiteY69" fmla="*/ 3085192 h 3371161"/>
              <a:gd name="connsiteX70" fmla="*/ 2025704 w 9144000"/>
              <a:gd name="connsiteY70" fmla="*/ 3116448 h 3371161"/>
              <a:gd name="connsiteX71" fmla="*/ 2025704 w 9144000"/>
              <a:gd name="connsiteY71" fmla="*/ 3121741 h 3371161"/>
              <a:gd name="connsiteX72" fmla="*/ 1926678 w 9144000"/>
              <a:gd name="connsiteY72" fmla="*/ 3132328 h 3371161"/>
              <a:gd name="connsiteX73" fmla="*/ 1830928 w 9144000"/>
              <a:gd name="connsiteY73" fmla="*/ 3167113 h 3371161"/>
              <a:gd name="connsiteX74" fmla="*/ 1799935 w 9144000"/>
              <a:gd name="connsiteY74" fmla="*/ 3247018 h 3371161"/>
              <a:gd name="connsiteX75" fmla="*/ 1812281 w 9144000"/>
              <a:gd name="connsiteY75" fmla="*/ 3301465 h 3371161"/>
              <a:gd name="connsiteX76" fmla="*/ 1847810 w 9144000"/>
              <a:gd name="connsiteY76" fmla="*/ 3339779 h 3371161"/>
              <a:gd name="connsiteX77" fmla="*/ 1868976 w 9144000"/>
              <a:gd name="connsiteY77" fmla="*/ 3350870 h 3371161"/>
              <a:gd name="connsiteX78" fmla="*/ 1774989 w 9144000"/>
              <a:gd name="connsiteY78" fmla="*/ 3350870 h 3371161"/>
              <a:gd name="connsiteX79" fmla="*/ 1774989 w 9144000"/>
              <a:gd name="connsiteY79" fmla="*/ 2919332 h 3371161"/>
              <a:gd name="connsiteX80" fmla="*/ 1770202 w 9144000"/>
              <a:gd name="connsiteY80" fmla="*/ 2888832 h 3371161"/>
              <a:gd name="connsiteX81" fmla="*/ 1756091 w 9144000"/>
              <a:gd name="connsiteY81" fmla="*/ 2870431 h 3371161"/>
              <a:gd name="connsiteX82" fmla="*/ 1733917 w 9144000"/>
              <a:gd name="connsiteY82" fmla="*/ 2861357 h 3371161"/>
              <a:gd name="connsiteX83" fmla="*/ 1704184 w 9144000"/>
              <a:gd name="connsiteY83" fmla="*/ 2859088 h 3371161"/>
              <a:gd name="connsiteX84" fmla="*/ 1671175 w 9144000"/>
              <a:gd name="connsiteY84" fmla="*/ 2861609 h 3371161"/>
              <a:gd name="connsiteX85" fmla="*/ 1646734 w 9144000"/>
              <a:gd name="connsiteY85" fmla="*/ 2865894 h 3371161"/>
              <a:gd name="connsiteX86" fmla="*/ 1646734 w 9144000"/>
              <a:gd name="connsiteY86" fmla="*/ 3303733 h 3371161"/>
              <a:gd name="connsiteX87" fmla="*/ 1651773 w 9144000"/>
              <a:gd name="connsiteY87" fmla="*/ 3334233 h 3371161"/>
              <a:gd name="connsiteX88" fmla="*/ 1663868 w 9144000"/>
              <a:gd name="connsiteY88" fmla="*/ 3350870 h 3371161"/>
              <a:gd name="connsiteX89" fmla="*/ 1500336 w 9144000"/>
              <a:gd name="connsiteY89" fmla="*/ 3350870 h 3371161"/>
              <a:gd name="connsiteX90" fmla="*/ 1500336 w 9144000"/>
              <a:gd name="connsiteY90" fmla="*/ 3099812 h 3371161"/>
              <a:gd name="connsiteX91" fmla="*/ 1524274 w 9144000"/>
              <a:gd name="connsiteY91" fmla="*/ 3091998 h 3371161"/>
              <a:gd name="connsiteX92" fmla="*/ 1554007 w 9144000"/>
              <a:gd name="connsiteY92" fmla="*/ 3085444 h 3371161"/>
              <a:gd name="connsiteX93" fmla="*/ 1586512 w 9144000"/>
              <a:gd name="connsiteY93" fmla="*/ 3080907 h 3371161"/>
              <a:gd name="connsiteX94" fmla="*/ 1618765 w 9144000"/>
              <a:gd name="connsiteY94" fmla="*/ 3079394 h 3371161"/>
              <a:gd name="connsiteX95" fmla="*/ 1626324 w 9144000"/>
              <a:gd name="connsiteY95" fmla="*/ 3060993 h 3371161"/>
              <a:gd name="connsiteX96" fmla="*/ 1629347 w 9144000"/>
              <a:gd name="connsiteY96" fmla="*/ 3040324 h 3371161"/>
              <a:gd name="connsiteX97" fmla="*/ 1608182 w 9144000"/>
              <a:gd name="connsiteY97" fmla="*/ 2994448 h 3371161"/>
              <a:gd name="connsiteX98" fmla="*/ 1550983 w 9144000"/>
              <a:gd name="connsiteY98" fmla="*/ 2980584 h 3371161"/>
              <a:gd name="connsiteX99" fmla="*/ 1507139 w 9144000"/>
              <a:gd name="connsiteY99" fmla="*/ 2983861 h 3371161"/>
              <a:gd name="connsiteX100" fmla="*/ 1464808 w 9144000"/>
              <a:gd name="connsiteY100" fmla="*/ 2993440 h 3371161"/>
              <a:gd name="connsiteX101" fmla="*/ 1426759 w 9144000"/>
              <a:gd name="connsiteY101" fmla="*/ 3007303 h 3371161"/>
              <a:gd name="connsiteX102" fmla="*/ 1397026 w 9144000"/>
              <a:gd name="connsiteY102" fmla="*/ 3025200 h 3371161"/>
              <a:gd name="connsiteX103" fmla="*/ 1378380 w 9144000"/>
              <a:gd name="connsiteY103" fmla="*/ 3047382 h 3371161"/>
              <a:gd name="connsiteX104" fmla="*/ 1372081 w 9144000"/>
              <a:gd name="connsiteY104" fmla="*/ 3077126 h 3371161"/>
              <a:gd name="connsiteX105" fmla="*/ 1372081 w 9144000"/>
              <a:gd name="connsiteY105" fmla="*/ 3303733 h 3371161"/>
              <a:gd name="connsiteX106" fmla="*/ 1377120 w 9144000"/>
              <a:gd name="connsiteY106" fmla="*/ 3334233 h 3371161"/>
              <a:gd name="connsiteX107" fmla="*/ 1389215 w 9144000"/>
              <a:gd name="connsiteY107" fmla="*/ 3350870 h 3371161"/>
              <a:gd name="connsiteX108" fmla="*/ 1272803 w 9144000"/>
              <a:gd name="connsiteY108" fmla="*/ 3350870 h 3371161"/>
              <a:gd name="connsiteX109" fmla="*/ 1294472 w 9144000"/>
              <a:gd name="connsiteY109" fmla="*/ 3340535 h 3371161"/>
              <a:gd name="connsiteX110" fmla="*/ 1320426 w 9144000"/>
              <a:gd name="connsiteY110" fmla="*/ 3319109 h 3371161"/>
              <a:gd name="connsiteX111" fmla="*/ 1331261 w 9144000"/>
              <a:gd name="connsiteY111" fmla="*/ 3287097 h 3371161"/>
              <a:gd name="connsiteX112" fmla="*/ 1331261 w 9144000"/>
              <a:gd name="connsiteY112" fmla="*/ 3117960 h 3371161"/>
              <a:gd name="connsiteX113" fmla="*/ 1318410 w 9144000"/>
              <a:gd name="connsiteY113" fmla="*/ 3056456 h 3371161"/>
              <a:gd name="connsiteX114" fmla="*/ 1281874 w 9144000"/>
              <a:gd name="connsiteY114" fmla="*/ 3013353 h 3371161"/>
              <a:gd name="connsiteX115" fmla="*/ 1224675 w 9144000"/>
              <a:gd name="connsiteY115" fmla="*/ 2988146 h 3371161"/>
              <a:gd name="connsiteX116" fmla="*/ 1150343 w 9144000"/>
              <a:gd name="connsiteY116" fmla="*/ 2979828 h 3371161"/>
              <a:gd name="connsiteX117" fmla="*/ 1093900 w 9144000"/>
              <a:gd name="connsiteY117" fmla="*/ 2983609 h 3371161"/>
              <a:gd name="connsiteX118" fmla="*/ 1042245 w 9144000"/>
              <a:gd name="connsiteY118" fmla="*/ 2995708 h 3371161"/>
              <a:gd name="connsiteX119" fmla="*/ 1013268 w 9144000"/>
              <a:gd name="connsiteY119" fmla="*/ 3015621 h 3371161"/>
              <a:gd name="connsiteX120" fmla="*/ 1003945 w 9144000"/>
              <a:gd name="connsiteY120" fmla="*/ 3046878 h 3371161"/>
              <a:gd name="connsiteX121" fmla="*/ 1010748 w 9144000"/>
              <a:gd name="connsiteY121" fmla="*/ 3076117 h 3371161"/>
              <a:gd name="connsiteX122" fmla="*/ 1027127 w 9144000"/>
              <a:gd name="connsiteY122" fmla="*/ 3096787 h 3371161"/>
              <a:gd name="connsiteX123" fmla="*/ 1076262 w 9144000"/>
              <a:gd name="connsiteY123" fmla="*/ 3081663 h 3371161"/>
              <a:gd name="connsiteX124" fmla="*/ 1132201 w 9144000"/>
              <a:gd name="connsiteY124" fmla="*/ 3075613 h 3371161"/>
              <a:gd name="connsiteX125" fmla="*/ 1187635 w 9144000"/>
              <a:gd name="connsiteY125" fmla="*/ 3085192 h 3371161"/>
              <a:gd name="connsiteX126" fmla="*/ 1206785 w 9144000"/>
              <a:gd name="connsiteY126" fmla="*/ 3116448 h 3371161"/>
              <a:gd name="connsiteX127" fmla="*/ 1206785 w 9144000"/>
              <a:gd name="connsiteY127" fmla="*/ 3121741 h 3371161"/>
              <a:gd name="connsiteX128" fmla="*/ 1108011 w 9144000"/>
              <a:gd name="connsiteY128" fmla="*/ 3132328 h 3371161"/>
              <a:gd name="connsiteX129" fmla="*/ 1012260 w 9144000"/>
              <a:gd name="connsiteY129" fmla="*/ 3167113 h 3371161"/>
              <a:gd name="connsiteX130" fmla="*/ 981267 w 9144000"/>
              <a:gd name="connsiteY130" fmla="*/ 3247018 h 3371161"/>
              <a:gd name="connsiteX131" fmla="*/ 993614 w 9144000"/>
              <a:gd name="connsiteY131" fmla="*/ 3301465 h 3371161"/>
              <a:gd name="connsiteX132" fmla="*/ 1029143 w 9144000"/>
              <a:gd name="connsiteY132" fmla="*/ 3339779 h 3371161"/>
              <a:gd name="connsiteX133" fmla="*/ 1050058 w 9144000"/>
              <a:gd name="connsiteY133" fmla="*/ 3350870 h 3371161"/>
              <a:gd name="connsiteX134" fmla="*/ 747939 w 9144000"/>
              <a:gd name="connsiteY134" fmla="*/ 3350870 h 3371161"/>
              <a:gd name="connsiteX135" fmla="*/ 747939 w 9144000"/>
              <a:gd name="connsiteY135" fmla="*/ 3216014 h 3371161"/>
              <a:gd name="connsiteX136" fmla="*/ 801609 w 9144000"/>
              <a:gd name="connsiteY136" fmla="*/ 3216014 h 3371161"/>
              <a:gd name="connsiteX137" fmla="*/ 882745 w 9144000"/>
              <a:gd name="connsiteY137" fmla="*/ 3204419 h 3371161"/>
              <a:gd name="connsiteX138" fmla="*/ 940951 w 9144000"/>
              <a:gd name="connsiteY138" fmla="*/ 3171146 h 3371161"/>
              <a:gd name="connsiteX139" fmla="*/ 975472 w 9144000"/>
              <a:gd name="connsiteY139" fmla="*/ 3119725 h 3371161"/>
              <a:gd name="connsiteX140" fmla="*/ 987315 w 9144000"/>
              <a:gd name="connsiteY140" fmla="*/ 3052927 h 3371161"/>
              <a:gd name="connsiteX141" fmla="*/ 932132 w 9144000"/>
              <a:gd name="connsiteY141" fmla="*/ 2932187 h 3371161"/>
              <a:gd name="connsiteX142" fmla="*/ 772884 w 9144000"/>
              <a:gd name="connsiteY142" fmla="*/ 2887824 h 3371161"/>
              <a:gd name="connsiteX143" fmla="*/ 706866 w 9144000"/>
              <a:gd name="connsiteY143" fmla="*/ 2891857 h 3371161"/>
              <a:gd name="connsiteX144" fmla="*/ 648408 w 9144000"/>
              <a:gd name="connsiteY144" fmla="*/ 2904964 h 3371161"/>
              <a:gd name="connsiteX145" fmla="*/ 624723 w 9144000"/>
              <a:gd name="connsiteY145" fmla="*/ 2919080 h 3371161"/>
              <a:gd name="connsiteX146" fmla="*/ 615904 w 9144000"/>
              <a:gd name="connsiteY146" fmla="*/ 2943530 h 3371161"/>
              <a:gd name="connsiteX147" fmla="*/ 615904 w 9144000"/>
              <a:gd name="connsiteY147" fmla="*/ 3299196 h 3371161"/>
              <a:gd name="connsiteX148" fmla="*/ 620439 w 9144000"/>
              <a:gd name="connsiteY148" fmla="*/ 3330704 h 3371161"/>
              <a:gd name="connsiteX149" fmla="*/ 634046 w 9144000"/>
              <a:gd name="connsiteY149" fmla="*/ 3349609 h 3371161"/>
              <a:gd name="connsiteX150" fmla="*/ 636061 w 9144000"/>
              <a:gd name="connsiteY150" fmla="*/ 3350870 h 3371161"/>
              <a:gd name="connsiteX151" fmla="*/ 1588 w 9144000"/>
              <a:gd name="connsiteY151" fmla="*/ 3350870 h 3371161"/>
              <a:gd name="connsiteX152" fmla="*/ 1588 w 9144000"/>
              <a:gd name="connsiteY152" fmla="*/ 3371161 h 3371161"/>
              <a:gd name="connsiteX153" fmla="*/ 0 w 9144000"/>
              <a:gd name="connsiteY153" fmla="*/ 3371161 h 337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9144000" h="3371161">
                <a:moveTo>
                  <a:pt x="2025651" y="3206750"/>
                </a:moveTo>
                <a:cubicBezTo>
                  <a:pt x="2025651" y="3206750"/>
                  <a:pt x="2025651" y="3206750"/>
                  <a:pt x="2025651" y="3266836"/>
                </a:cubicBezTo>
                <a:cubicBezTo>
                  <a:pt x="2020834" y="3269840"/>
                  <a:pt x="2012974" y="3272094"/>
                  <a:pt x="2002580" y="3273846"/>
                </a:cubicBezTo>
                <a:cubicBezTo>
                  <a:pt x="1992185" y="3275599"/>
                  <a:pt x="1982804" y="3276600"/>
                  <a:pt x="1974184" y="3276600"/>
                </a:cubicBezTo>
                <a:cubicBezTo>
                  <a:pt x="1955422" y="3276600"/>
                  <a:pt x="1942239" y="3273345"/>
                  <a:pt x="1934379" y="3267087"/>
                </a:cubicBezTo>
                <a:cubicBezTo>
                  <a:pt x="1926520" y="3260828"/>
                  <a:pt x="1922463" y="3252816"/>
                  <a:pt x="1922463" y="3242802"/>
                </a:cubicBezTo>
                <a:cubicBezTo>
                  <a:pt x="1922463" y="3232787"/>
                  <a:pt x="1927027" y="3225277"/>
                  <a:pt x="1936154" y="3220269"/>
                </a:cubicBezTo>
                <a:cubicBezTo>
                  <a:pt x="1945281" y="3215262"/>
                  <a:pt x="1956944" y="3212258"/>
                  <a:pt x="1971141" y="3211257"/>
                </a:cubicBezTo>
                <a:cubicBezTo>
                  <a:pt x="1971141" y="3211257"/>
                  <a:pt x="1971141" y="3211257"/>
                  <a:pt x="2025651" y="3206750"/>
                </a:cubicBezTo>
                <a:close/>
                <a:moveTo>
                  <a:pt x="1206500" y="3206750"/>
                </a:moveTo>
                <a:cubicBezTo>
                  <a:pt x="1206500" y="3206750"/>
                  <a:pt x="1206500" y="3206750"/>
                  <a:pt x="1206500" y="3266836"/>
                </a:cubicBezTo>
                <a:cubicBezTo>
                  <a:pt x="1201507" y="3269840"/>
                  <a:pt x="1194018" y="3272094"/>
                  <a:pt x="1183784" y="3273846"/>
                </a:cubicBezTo>
                <a:cubicBezTo>
                  <a:pt x="1173549" y="3275599"/>
                  <a:pt x="1164063" y="3276600"/>
                  <a:pt x="1155825" y="3276600"/>
                </a:cubicBezTo>
                <a:cubicBezTo>
                  <a:pt x="1137352" y="3276600"/>
                  <a:pt x="1124122" y="3273345"/>
                  <a:pt x="1116383" y="3267087"/>
                </a:cubicBezTo>
                <a:cubicBezTo>
                  <a:pt x="1108645" y="3260828"/>
                  <a:pt x="1104900" y="3252816"/>
                  <a:pt x="1104900" y="3242802"/>
                </a:cubicBezTo>
                <a:cubicBezTo>
                  <a:pt x="1104900" y="3232787"/>
                  <a:pt x="1109393" y="3225277"/>
                  <a:pt x="1118380" y="3220269"/>
                </a:cubicBezTo>
                <a:cubicBezTo>
                  <a:pt x="1127367" y="3215262"/>
                  <a:pt x="1138850" y="3212258"/>
                  <a:pt x="1152829" y="3211257"/>
                </a:cubicBezTo>
                <a:cubicBezTo>
                  <a:pt x="1152829" y="3211257"/>
                  <a:pt x="1152829" y="3211257"/>
                  <a:pt x="1206500" y="3206750"/>
                </a:cubicBezTo>
                <a:close/>
                <a:moveTo>
                  <a:pt x="2374271" y="3079750"/>
                </a:moveTo>
                <a:cubicBezTo>
                  <a:pt x="2389320" y="3079750"/>
                  <a:pt x="2401110" y="3083542"/>
                  <a:pt x="2409889" y="3090872"/>
                </a:cubicBezTo>
                <a:cubicBezTo>
                  <a:pt x="2418668" y="3098202"/>
                  <a:pt x="2423183" y="3109576"/>
                  <a:pt x="2423183" y="3125247"/>
                </a:cubicBezTo>
                <a:cubicBezTo>
                  <a:pt x="2423183" y="3125247"/>
                  <a:pt x="2423183" y="3125247"/>
                  <a:pt x="2423183" y="3303947"/>
                </a:cubicBezTo>
                <a:cubicBezTo>
                  <a:pt x="2423183" y="3316585"/>
                  <a:pt x="2424687" y="3326696"/>
                  <a:pt x="2427948" y="3334531"/>
                </a:cubicBezTo>
                <a:cubicBezTo>
                  <a:pt x="2430959" y="3341356"/>
                  <a:pt x="2434972" y="3346916"/>
                  <a:pt x="2439989" y="3351213"/>
                </a:cubicBezTo>
                <a:cubicBezTo>
                  <a:pt x="2439989" y="3351213"/>
                  <a:pt x="2439989" y="3351213"/>
                  <a:pt x="2319339" y="3351213"/>
                </a:cubicBezTo>
                <a:cubicBezTo>
                  <a:pt x="2319339" y="3351213"/>
                  <a:pt x="2319339" y="3351213"/>
                  <a:pt x="2319339" y="3094916"/>
                </a:cubicBezTo>
                <a:cubicBezTo>
                  <a:pt x="2326362" y="3089860"/>
                  <a:pt x="2334891" y="3086069"/>
                  <a:pt x="2344673" y="3083542"/>
                </a:cubicBezTo>
                <a:cubicBezTo>
                  <a:pt x="2354455" y="3081014"/>
                  <a:pt x="2364237" y="3079750"/>
                  <a:pt x="2374271" y="3079750"/>
                </a:cubicBezTo>
                <a:close/>
                <a:moveTo>
                  <a:pt x="782592" y="2994025"/>
                </a:moveTo>
                <a:cubicBezTo>
                  <a:pt x="805384" y="2994025"/>
                  <a:pt x="822605" y="2999060"/>
                  <a:pt x="834508" y="3009380"/>
                </a:cubicBezTo>
                <a:cubicBezTo>
                  <a:pt x="846410" y="3019700"/>
                  <a:pt x="852488" y="3034552"/>
                  <a:pt x="852488" y="3053431"/>
                </a:cubicBezTo>
                <a:cubicBezTo>
                  <a:pt x="852488" y="3073568"/>
                  <a:pt x="846663" y="3088671"/>
                  <a:pt x="835267" y="3098488"/>
                </a:cubicBezTo>
                <a:cubicBezTo>
                  <a:pt x="823871" y="3108305"/>
                  <a:pt x="807664" y="3113088"/>
                  <a:pt x="786391" y="3113088"/>
                </a:cubicBezTo>
                <a:cubicBezTo>
                  <a:pt x="786391" y="3113088"/>
                  <a:pt x="786391" y="3113088"/>
                  <a:pt x="746125" y="3113088"/>
                </a:cubicBezTo>
                <a:cubicBezTo>
                  <a:pt x="746125" y="3113088"/>
                  <a:pt x="746125" y="3113088"/>
                  <a:pt x="746125" y="2996291"/>
                </a:cubicBezTo>
                <a:cubicBezTo>
                  <a:pt x="751696" y="2995284"/>
                  <a:pt x="757268" y="2994529"/>
                  <a:pt x="762586" y="2994277"/>
                </a:cubicBezTo>
                <a:cubicBezTo>
                  <a:pt x="767904" y="2994025"/>
                  <a:pt x="774488" y="2994025"/>
                  <a:pt x="782592" y="2994025"/>
                </a:cubicBezTo>
                <a:close/>
                <a:moveTo>
                  <a:pt x="0" y="0"/>
                </a:moveTo>
                <a:lnTo>
                  <a:pt x="9144000" y="0"/>
                </a:lnTo>
                <a:lnTo>
                  <a:pt x="9144000" y="3325411"/>
                </a:lnTo>
                <a:lnTo>
                  <a:pt x="8545074" y="3327724"/>
                </a:lnTo>
                <a:cubicBezTo>
                  <a:pt x="2551576" y="3350870"/>
                  <a:pt x="2551576" y="3350870"/>
                  <a:pt x="2551576" y="3350870"/>
                </a:cubicBezTo>
                <a:cubicBezTo>
                  <a:pt x="2551576" y="3120985"/>
                  <a:pt x="2551576" y="3120985"/>
                  <a:pt x="2551576" y="3120985"/>
                </a:cubicBezTo>
                <a:cubicBezTo>
                  <a:pt x="2551576" y="3076621"/>
                  <a:pt x="2536206" y="3042088"/>
                  <a:pt x="2505465" y="3017134"/>
                </a:cubicBezTo>
                <a:cubicBezTo>
                  <a:pt x="2474724" y="2992179"/>
                  <a:pt x="2431133" y="2979828"/>
                  <a:pt x="2374186" y="2979828"/>
                </a:cubicBezTo>
                <a:cubicBezTo>
                  <a:pt x="2342438" y="2979828"/>
                  <a:pt x="2313712" y="2983609"/>
                  <a:pt x="2287759" y="2991171"/>
                </a:cubicBezTo>
                <a:cubicBezTo>
                  <a:pt x="2261805" y="2998733"/>
                  <a:pt x="2240387" y="3008564"/>
                  <a:pt x="2223253" y="3020663"/>
                </a:cubicBezTo>
                <a:cubicBezTo>
                  <a:pt x="2213174" y="3027721"/>
                  <a:pt x="2205364" y="3035535"/>
                  <a:pt x="2199567" y="3044105"/>
                </a:cubicBezTo>
                <a:cubicBezTo>
                  <a:pt x="2193772" y="3052423"/>
                  <a:pt x="2190749" y="3063514"/>
                  <a:pt x="2190749" y="3077126"/>
                </a:cubicBezTo>
                <a:cubicBezTo>
                  <a:pt x="2190749" y="3303733"/>
                  <a:pt x="2190749" y="3303733"/>
                  <a:pt x="2190749" y="3303733"/>
                </a:cubicBezTo>
                <a:cubicBezTo>
                  <a:pt x="2190749" y="3316337"/>
                  <a:pt x="2192513" y="3326419"/>
                  <a:pt x="2195789" y="3334233"/>
                </a:cubicBezTo>
                <a:cubicBezTo>
                  <a:pt x="2198559" y="3341039"/>
                  <a:pt x="2202843" y="3346585"/>
                  <a:pt x="2207883" y="3350870"/>
                </a:cubicBezTo>
                <a:cubicBezTo>
                  <a:pt x="2091722" y="3350870"/>
                  <a:pt x="2091722" y="3350870"/>
                  <a:pt x="2091722" y="3350870"/>
                </a:cubicBezTo>
                <a:cubicBezTo>
                  <a:pt x="2099282" y="3347845"/>
                  <a:pt x="2106588" y="3344568"/>
                  <a:pt x="2113140" y="3340535"/>
                </a:cubicBezTo>
                <a:cubicBezTo>
                  <a:pt x="2123219" y="3334485"/>
                  <a:pt x="2131786" y="3327428"/>
                  <a:pt x="2139093" y="3319109"/>
                </a:cubicBezTo>
                <a:cubicBezTo>
                  <a:pt x="2146401" y="3310791"/>
                  <a:pt x="2150181" y="3300204"/>
                  <a:pt x="2150181" y="3287097"/>
                </a:cubicBezTo>
                <a:cubicBezTo>
                  <a:pt x="2150181" y="3117960"/>
                  <a:pt x="2150181" y="3117960"/>
                  <a:pt x="2150181" y="3117960"/>
                </a:cubicBezTo>
                <a:cubicBezTo>
                  <a:pt x="2150181" y="3094266"/>
                  <a:pt x="2145896" y="3073849"/>
                  <a:pt x="2137330" y="3056456"/>
                </a:cubicBezTo>
                <a:cubicBezTo>
                  <a:pt x="2128763" y="3039064"/>
                  <a:pt x="2116416" y="3024696"/>
                  <a:pt x="2100793" y="3013353"/>
                </a:cubicBezTo>
                <a:cubicBezTo>
                  <a:pt x="2084918" y="3002010"/>
                  <a:pt x="2065768" y="2993692"/>
                  <a:pt x="2043343" y="2988146"/>
                </a:cubicBezTo>
                <a:cubicBezTo>
                  <a:pt x="2020917" y="2982601"/>
                  <a:pt x="1996223" y="2979828"/>
                  <a:pt x="1969010" y="2979828"/>
                </a:cubicBezTo>
                <a:cubicBezTo>
                  <a:pt x="1951372" y="2979828"/>
                  <a:pt x="1932725" y="2981088"/>
                  <a:pt x="1912820" y="2983609"/>
                </a:cubicBezTo>
                <a:cubicBezTo>
                  <a:pt x="1892913" y="2986130"/>
                  <a:pt x="1875779" y="2990163"/>
                  <a:pt x="1861165" y="2995708"/>
                </a:cubicBezTo>
                <a:cubicBezTo>
                  <a:pt x="1848062" y="3001254"/>
                  <a:pt x="1838235" y="3007807"/>
                  <a:pt x="1831936" y="3015621"/>
                </a:cubicBezTo>
                <a:cubicBezTo>
                  <a:pt x="1825636" y="3023435"/>
                  <a:pt x="1822612" y="3034022"/>
                  <a:pt x="1822612" y="3046878"/>
                </a:cubicBezTo>
                <a:cubicBezTo>
                  <a:pt x="1822612" y="3056960"/>
                  <a:pt x="1824880" y="3066791"/>
                  <a:pt x="1829416" y="3076117"/>
                </a:cubicBezTo>
                <a:cubicBezTo>
                  <a:pt x="1833951" y="3085444"/>
                  <a:pt x="1839495" y="3092250"/>
                  <a:pt x="1846046" y="3096787"/>
                </a:cubicBezTo>
                <a:cubicBezTo>
                  <a:pt x="1860661" y="3090737"/>
                  <a:pt x="1877039" y="3085696"/>
                  <a:pt x="1894929" y="3081663"/>
                </a:cubicBezTo>
                <a:cubicBezTo>
                  <a:pt x="1913071" y="3077630"/>
                  <a:pt x="1931718" y="3075613"/>
                  <a:pt x="1950868" y="3075613"/>
                </a:cubicBezTo>
                <a:cubicBezTo>
                  <a:pt x="1975057" y="3075613"/>
                  <a:pt x="1993451" y="3078890"/>
                  <a:pt x="2006302" y="3085192"/>
                </a:cubicBezTo>
                <a:cubicBezTo>
                  <a:pt x="2019153" y="3091493"/>
                  <a:pt x="2025704" y="3101828"/>
                  <a:pt x="2025704" y="3116448"/>
                </a:cubicBezTo>
                <a:cubicBezTo>
                  <a:pt x="2025704" y="3121741"/>
                  <a:pt x="2025704" y="3121741"/>
                  <a:pt x="2025704" y="3121741"/>
                </a:cubicBezTo>
                <a:cubicBezTo>
                  <a:pt x="1926678" y="3132328"/>
                  <a:pt x="1926678" y="3132328"/>
                  <a:pt x="1926678" y="3132328"/>
                </a:cubicBezTo>
                <a:cubicBezTo>
                  <a:pt x="1883338" y="3136865"/>
                  <a:pt x="1851590" y="3148460"/>
                  <a:pt x="1830928" y="3167113"/>
                </a:cubicBezTo>
                <a:cubicBezTo>
                  <a:pt x="1810266" y="3185766"/>
                  <a:pt x="1799935" y="3212233"/>
                  <a:pt x="1799935" y="3247018"/>
                </a:cubicBezTo>
                <a:cubicBezTo>
                  <a:pt x="1799935" y="3267688"/>
                  <a:pt x="1804218" y="3285837"/>
                  <a:pt x="1812281" y="3301465"/>
                </a:cubicBezTo>
                <a:cubicBezTo>
                  <a:pt x="1820597" y="3317093"/>
                  <a:pt x="1832439" y="3329948"/>
                  <a:pt x="1847810" y="3339779"/>
                </a:cubicBezTo>
                <a:cubicBezTo>
                  <a:pt x="1854361" y="3344064"/>
                  <a:pt x="1861417" y="3347593"/>
                  <a:pt x="1868976" y="3350870"/>
                </a:cubicBezTo>
                <a:cubicBezTo>
                  <a:pt x="1774989" y="3350870"/>
                  <a:pt x="1774989" y="3350870"/>
                  <a:pt x="1774989" y="3350870"/>
                </a:cubicBezTo>
                <a:cubicBezTo>
                  <a:pt x="1774989" y="2919332"/>
                  <a:pt x="1774989" y="2919332"/>
                  <a:pt x="1774989" y="2919332"/>
                </a:cubicBezTo>
                <a:cubicBezTo>
                  <a:pt x="1774989" y="2906729"/>
                  <a:pt x="1773477" y="2896646"/>
                  <a:pt x="1770202" y="2888832"/>
                </a:cubicBezTo>
                <a:cubicBezTo>
                  <a:pt x="1766926" y="2881018"/>
                  <a:pt x="1762138" y="2874968"/>
                  <a:pt x="1756091" y="2870431"/>
                </a:cubicBezTo>
                <a:cubicBezTo>
                  <a:pt x="1750043" y="2865894"/>
                  <a:pt x="1742736" y="2862869"/>
                  <a:pt x="1733917" y="2861357"/>
                </a:cubicBezTo>
                <a:cubicBezTo>
                  <a:pt x="1725098" y="2859844"/>
                  <a:pt x="1715271" y="2859088"/>
                  <a:pt x="1704184" y="2859088"/>
                </a:cubicBezTo>
                <a:cubicBezTo>
                  <a:pt x="1693097" y="2859088"/>
                  <a:pt x="1682010" y="2859844"/>
                  <a:pt x="1671175" y="2861609"/>
                </a:cubicBezTo>
                <a:cubicBezTo>
                  <a:pt x="1660592" y="2863373"/>
                  <a:pt x="1652277" y="2864886"/>
                  <a:pt x="1646734" y="2865894"/>
                </a:cubicBezTo>
                <a:cubicBezTo>
                  <a:pt x="1646734" y="3303733"/>
                  <a:pt x="1646734" y="3303733"/>
                  <a:pt x="1646734" y="3303733"/>
                </a:cubicBezTo>
                <a:cubicBezTo>
                  <a:pt x="1646734" y="3316337"/>
                  <a:pt x="1648498" y="3326419"/>
                  <a:pt x="1651773" y="3334233"/>
                </a:cubicBezTo>
                <a:cubicBezTo>
                  <a:pt x="1654545" y="3341039"/>
                  <a:pt x="1658829" y="3346585"/>
                  <a:pt x="1663868" y="3350870"/>
                </a:cubicBezTo>
                <a:cubicBezTo>
                  <a:pt x="1500336" y="3350870"/>
                  <a:pt x="1500336" y="3350870"/>
                  <a:pt x="1500336" y="3350870"/>
                </a:cubicBezTo>
                <a:cubicBezTo>
                  <a:pt x="1500336" y="3099812"/>
                  <a:pt x="1500336" y="3099812"/>
                  <a:pt x="1500336" y="3099812"/>
                </a:cubicBezTo>
                <a:cubicBezTo>
                  <a:pt x="1506888" y="3096787"/>
                  <a:pt x="1514951" y="3094266"/>
                  <a:pt x="1524274" y="3091998"/>
                </a:cubicBezTo>
                <a:cubicBezTo>
                  <a:pt x="1533345" y="3089729"/>
                  <a:pt x="1543424" y="3087460"/>
                  <a:pt x="1554007" y="3085444"/>
                </a:cubicBezTo>
                <a:cubicBezTo>
                  <a:pt x="1564590" y="3083427"/>
                  <a:pt x="1575425" y="3081915"/>
                  <a:pt x="1586512" y="3080907"/>
                </a:cubicBezTo>
                <a:cubicBezTo>
                  <a:pt x="1597347" y="3079898"/>
                  <a:pt x="1608182" y="3079394"/>
                  <a:pt x="1618765" y="3079394"/>
                </a:cubicBezTo>
                <a:cubicBezTo>
                  <a:pt x="1621788" y="3073849"/>
                  <a:pt x="1624308" y="3067799"/>
                  <a:pt x="1626324" y="3060993"/>
                </a:cubicBezTo>
                <a:cubicBezTo>
                  <a:pt x="1628340" y="3054188"/>
                  <a:pt x="1629347" y="3047382"/>
                  <a:pt x="1629347" y="3040324"/>
                </a:cubicBezTo>
                <a:cubicBezTo>
                  <a:pt x="1629347" y="3019150"/>
                  <a:pt x="1622292" y="3003774"/>
                  <a:pt x="1608182" y="2994448"/>
                </a:cubicBezTo>
                <a:cubicBezTo>
                  <a:pt x="1594323" y="2985121"/>
                  <a:pt x="1575173" y="2980584"/>
                  <a:pt x="1550983" y="2980584"/>
                </a:cubicBezTo>
                <a:cubicBezTo>
                  <a:pt x="1536369" y="2980584"/>
                  <a:pt x="1521754" y="2981592"/>
                  <a:pt x="1507139" y="2983861"/>
                </a:cubicBezTo>
                <a:cubicBezTo>
                  <a:pt x="1492525" y="2986130"/>
                  <a:pt x="1478414" y="2989406"/>
                  <a:pt x="1464808" y="2993440"/>
                </a:cubicBezTo>
                <a:cubicBezTo>
                  <a:pt x="1451201" y="2997473"/>
                  <a:pt x="1438602" y="3002010"/>
                  <a:pt x="1426759" y="3007303"/>
                </a:cubicBezTo>
                <a:cubicBezTo>
                  <a:pt x="1414917" y="3012597"/>
                  <a:pt x="1405090" y="3018646"/>
                  <a:pt x="1397026" y="3025200"/>
                </a:cubicBezTo>
                <a:cubicBezTo>
                  <a:pt x="1388963" y="3031754"/>
                  <a:pt x="1382664" y="3039064"/>
                  <a:pt x="1378380" y="3047382"/>
                </a:cubicBezTo>
                <a:cubicBezTo>
                  <a:pt x="1374349" y="3055700"/>
                  <a:pt x="1372081" y="3065531"/>
                  <a:pt x="1372081" y="3077126"/>
                </a:cubicBezTo>
                <a:cubicBezTo>
                  <a:pt x="1372081" y="3303733"/>
                  <a:pt x="1372081" y="3303733"/>
                  <a:pt x="1372081" y="3303733"/>
                </a:cubicBezTo>
                <a:cubicBezTo>
                  <a:pt x="1372081" y="3316337"/>
                  <a:pt x="1373845" y="3326419"/>
                  <a:pt x="1377120" y="3334233"/>
                </a:cubicBezTo>
                <a:cubicBezTo>
                  <a:pt x="1379892" y="3341039"/>
                  <a:pt x="1384176" y="3346585"/>
                  <a:pt x="1389215" y="3350870"/>
                </a:cubicBezTo>
                <a:cubicBezTo>
                  <a:pt x="1272803" y="3350870"/>
                  <a:pt x="1272803" y="3350870"/>
                  <a:pt x="1272803" y="3350870"/>
                </a:cubicBezTo>
                <a:cubicBezTo>
                  <a:pt x="1280362" y="3347845"/>
                  <a:pt x="1287921" y="3344568"/>
                  <a:pt x="1294472" y="3340535"/>
                </a:cubicBezTo>
                <a:cubicBezTo>
                  <a:pt x="1304551" y="3334485"/>
                  <a:pt x="1313119" y="3327428"/>
                  <a:pt x="1320426" y="3319109"/>
                </a:cubicBezTo>
                <a:cubicBezTo>
                  <a:pt x="1327733" y="3310791"/>
                  <a:pt x="1331261" y="3300204"/>
                  <a:pt x="1331261" y="3287097"/>
                </a:cubicBezTo>
                <a:cubicBezTo>
                  <a:pt x="1331261" y="3117960"/>
                  <a:pt x="1331261" y="3117960"/>
                  <a:pt x="1331261" y="3117960"/>
                </a:cubicBezTo>
                <a:cubicBezTo>
                  <a:pt x="1331261" y="3094266"/>
                  <a:pt x="1326977" y="3073849"/>
                  <a:pt x="1318410" y="3056456"/>
                </a:cubicBezTo>
                <a:cubicBezTo>
                  <a:pt x="1309843" y="3039064"/>
                  <a:pt x="1297748" y="3024696"/>
                  <a:pt x="1281874" y="3013353"/>
                </a:cubicBezTo>
                <a:cubicBezTo>
                  <a:pt x="1265999" y="3002010"/>
                  <a:pt x="1246849" y="2993692"/>
                  <a:pt x="1224675" y="2988146"/>
                </a:cubicBezTo>
                <a:cubicBezTo>
                  <a:pt x="1202250" y="2982601"/>
                  <a:pt x="1177304" y="2979828"/>
                  <a:pt x="1150343" y="2979828"/>
                </a:cubicBezTo>
                <a:cubicBezTo>
                  <a:pt x="1132704" y="2979828"/>
                  <a:pt x="1113806" y="2981088"/>
                  <a:pt x="1093900" y="2983609"/>
                </a:cubicBezTo>
                <a:cubicBezTo>
                  <a:pt x="1074246" y="2986130"/>
                  <a:pt x="1056860" y="2990163"/>
                  <a:pt x="1042245" y="2995708"/>
                </a:cubicBezTo>
                <a:cubicBezTo>
                  <a:pt x="1029143" y="3001254"/>
                  <a:pt x="1019568" y="3007807"/>
                  <a:pt x="1013268" y="3015621"/>
                </a:cubicBezTo>
                <a:cubicBezTo>
                  <a:pt x="1006969" y="3023435"/>
                  <a:pt x="1003945" y="3034022"/>
                  <a:pt x="1003945" y="3046878"/>
                </a:cubicBezTo>
                <a:cubicBezTo>
                  <a:pt x="1003945" y="3056960"/>
                  <a:pt x="1006213" y="3066791"/>
                  <a:pt x="1010748" y="3076117"/>
                </a:cubicBezTo>
                <a:cubicBezTo>
                  <a:pt x="1015284" y="3085444"/>
                  <a:pt x="1020576" y="3092250"/>
                  <a:pt x="1027127" y="3096787"/>
                </a:cubicBezTo>
                <a:cubicBezTo>
                  <a:pt x="1041741" y="3090737"/>
                  <a:pt x="1058120" y="3085696"/>
                  <a:pt x="1076262" y="3081663"/>
                </a:cubicBezTo>
                <a:cubicBezTo>
                  <a:pt x="1094404" y="3077630"/>
                  <a:pt x="1113050" y="3075613"/>
                  <a:pt x="1132201" y="3075613"/>
                </a:cubicBezTo>
                <a:cubicBezTo>
                  <a:pt x="1156391" y="3075613"/>
                  <a:pt x="1174784" y="3078890"/>
                  <a:pt x="1187635" y="3085192"/>
                </a:cubicBezTo>
                <a:cubicBezTo>
                  <a:pt x="1200486" y="3091493"/>
                  <a:pt x="1206785" y="3101828"/>
                  <a:pt x="1206785" y="3116448"/>
                </a:cubicBezTo>
                <a:cubicBezTo>
                  <a:pt x="1206785" y="3121741"/>
                  <a:pt x="1206785" y="3121741"/>
                  <a:pt x="1206785" y="3121741"/>
                </a:cubicBezTo>
                <a:cubicBezTo>
                  <a:pt x="1108011" y="3132328"/>
                  <a:pt x="1108011" y="3132328"/>
                  <a:pt x="1108011" y="3132328"/>
                </a:cubicBezTo>
                <a:cubicBezTo>
                  <a:pt x="1064671" y="3136865"/>
                  <a:pt x="1032670" y="3148460"/>
                  <a:pt x="1012260" y="3167113"/>
                </a:cubicBezTo>
                <a:cubicBezTo>
                  <a:pt x="991598" y="3185766"/>
                  <a:pt x="981267" y="3212233"/>
                  <a:pt x="981267" y="3247018"/>
                </a:cubicBezTo>
                <a:cubicBezTo>
                  <a:pt x="981267" y="3267688"/>
                  <a:pt x="985299" y="3285837"/>
                  <a:pt x="993614" y="3301465"/>
                </a:cubicBezTo>
                <a:cubicBezTo>
                  <a:pt x="1001929" y="3317093"/>
                  <a:pt x="1013772" y="3329948"/>
                  <a:pt x="1029143" y="3339779"/>
                </a:cubicBezTo>
                <a:cubicBezTo>
                  <a:pt x="1035442" y="3344064"/>
                  <a:pt x="1042749" y="3347593"/>
                  <a:pt x="1050058" y="3350870"/>
                </a:cubicBezTo>
                <a:cubicBezTo>
                  <a:pt x="747939" y="3350870"/>
                  <a:pt x="747939" y="3350870"/>
                  <a:pt x="747939" y="3350870"/>
                </a:cubicBezTo>
                <a:cubicBezTo>
                  <a:pt x="747939" y="3216014"/>
                  <a:pt x="747939" y="3216014"/>
                  <a:pt x="747939" y="3216014"/>
                </a:cubicBezTo>
                <a:cubicBezTo>
                  <a:pt x="801609" y="3216014"/>
                  <a:pt x="801609" y="3216014"/>
                  <a:pt x="801609" y="3216014"/>
                </a:cubicBezTo>
                <a:cubicBezTo>
                  <a:pt x="832350" y="3216014"/>
                  <a:pt x="859311" y="3212233"/>
                  <a:pt x="882745" y="3204419"/>
                </a:cubicBezTo>
                <a:cubicBezTo>
                  <a:pt x="906179" y="3196605"/>
                  <a:pt x="925581" y="3185514"/>
                  <a:pt x="940951" y="3171146"/>
                </a:cubicBezTo>
                <a:cubicBezTo>
                  <a:pt x="956070" y="3156779"/>
                  <a:pt x="967661" y="3139638"/>
                  <a:pt x="975472" y="3119725"/>
                </a:cubicBezTo>
                <a:cubicBezTo>
                  <a:pt x="983283" y="3100064"/>
                  <a:pt x="987315" y="3077630"/>
                  <a:pt x="987315" y="3052927"/>
                </a:cubicBezTo>
                <a:cubicBezTo>
                  <a:pt x="987315" y="3002262"/>
                  <a:pt x="968921" y="2961931"/>
                  <a:pt x="932132" y="2932187"/>
                </a:cubicBezTo>
                <a:cubicBezTo>
                  <a:pt x="895344" y="2902696"/>
                  <a:pt x="842429" y="2887824"/>
                  <a:pt x="772884" y="2887824"/>
                </a:cubicBezTo>
                <a:cubicBezTo>
                  <a:pt x="750710" y="2887824"/>
                  <a:pt x="728788" y="2889084"/>
                  <a:pt x="706866" y="2891857"/>
                </a:cubicBezTo>
                <a:cubicBezTo>
                  <a:pt x="684945" y="2894629"/>
                  <a:pt x="665543" y="2898915"/>
                  <a:pt x="648408" y="2904964"/>
                </a:cubicBezTo>
                <a:cubicBezTo>
                  <a:pt x="638329" y="2908493"/>
                  <a:pt x="630518" y="2913282"/>
                  <a:pt x="624723" y="2919080"/>
                </a:cubicBezTo>
                <a:cubicBezTo>
                  <a:pt x="618927" y="2924877"/>
                  <a:pt x="615904" y="2932944"/>
                  <a:pt x="615904" y="2943530"/>
                </a:cubicBezTo>
                <a:cubicBezTo>
                  <a:pt x="615904" y="3299196"/>
                  <a:pt x="615904" y="3299196"/>
                  <a:pt x="615904" y="3299196"/>
                </a:cubicBezTo>
                <a:cubicBezTo>
                  <a:pt x="615904" y="3312304"/>
                  <a:pt x="617415" y="3322890"/>
                  <a:pt x="620439" y="3330704"/>
                </a:cubicBezTo>
                <a:cubicBezTo>
                  <a:pt x="623463" y="3338771"/>
                  <a:pt x="627998" y="3345072"/>
                  <a:pt x="634046" y="3349609"/>
                </a:cubicBezTo>
                <a:cubicBezTo>
                  <a:pt x="634802" y="3350114"/>
                  <a:pt x="635558" y="3350366"/>
                  <a:pt x="636061" y="3350870"/>
                </a:cubicBezTo>
                <a:cubicBezTo>
                  <a:pt x="1588" y="3350870"/>
                  <a:pt x="1588" y="3350870"/>
                  <a:pt x="1588" y="3350870"/>
                </a:cubicBezTo>
                <a:lnTo>
                  <a:pt x="1588" y="3371161"/>
                </a:lnTo>
                <a:lnTo>
                  <a:pt x="0" y="3371161"/>
                </a:lnTo>
                <a:close/>
              </a:path>
            </a:pathLst>
          </a:custGeom>
          <a:solidFill>
            <a:schemeClr val="tx1">
              <a:lumMod val="20000"/>
              <a:lumOff val="80000"/>
            </a:schemeClr>
          </a:solidFill>
        </p:spPr>
        <p:txBody>
          <a:bodyPr wrap="square">
            <a:noAutofit/>
          </a:bodyPr>
          <a:lstStyle>
            <a:lvl1pPr marL="0" indent="0" algn="r">
              <a:buNone/>
              <a:defRPr/>
            </a:lvl1pPr>
          </a:lstStyle>
          <a:p>
            <a:r>
              <a:rPr lang="nl-NL" dirty="0"/>
              <a:t>[Klik op het pictogram om een afbeelding in te voegen]</a:t>
            </a:r>
          </a:p>
        </p:txBody>
      </p:sp>
      <p:sp>
        <p:nvSpPr>
          <p:cNvPr id="7" name="Frame 3 {PHJU}">
            <a:extLst>
              <a:ext uri="{FF2B5EF4-FFF2-40B4-BE49-F238E27FC236}">
                <a16:creationId xmlns:a16="http://schemas.microsoft.com/office/drawing/2014/main" id="{A229DB91-35FE-4ECB-86D3-E9447BAB4B4E}"/>
              </a:ext>
            </a:extLst>
          </p:cNvPr>
          <p:cNvSpPr>
            <a:spLocks noGrp="1" noSelect="1"/>
          </p:cNvSpPr>
          <p:nvPr userDrawn="1">
            <p:ph type="body" idx="1000" hasCustomPrompt="1"/>
            <p:custDataLst>
              <p:custData r:id="rId1"/>
            </p:custDataLst>
          </p:nvPr>
        </p:nvSpPr>
        <p:spPr bwMode="gray">
          <a:xfrm>
            <a:off x="1588" y="42863"/>
            <a:ext cx="9142413" cy="4405313"/>
          </a:xfrm>
          <a:custGeom>
            <a:avLst/>
            <a:gdLst>
              <a:gd name="T0" fmla="*/ 24675 w 36283"/>
              <a:gd name="T1" fmla="*/ 12431 h 17481"/>
              <a:gd name="T2" fmla="*/ 24637 w 36283"/>
              <a:gd name="T3" fmla="*/ 12445 h 17481"/>
              <a:gd name="T4" fmla="*/ 16266 w 36283"/>
              <a:gd name="T5" fmla="*/ 5060 h 17481"/>
              <a:gd name="T6" fmla="*/ 16262 w 36283"/>
              <a:gd name="T7" fmla="*/ 5017 h 17481"/>
              <a:gd name="T8" fmla="*/ 16304 w 36283"/>
              <a:gd name="T9" fmla="*/ 5028 h 17481"/>
              <a:gd name="T10" fmla="*/ 26191 w 36283"/>
              <a:gd name="T11" fmla="*/ 9507 h 17481"/>
              <a:gd name="T12" fmla="*/ 14246 w 36283"/>
              <a:gd name="T13" fmla="*/ 3371 h 17481"/>
              <a:gd name="T14" fmla="*/ 14240 w 36283"/>
              <a:gd name="T15" fmla="*/ 3411 h 17481"/>
              <a:gd name="T16" fmla="*/ 26151 w 36283"/>
              <a:gd name="T17" fmla="*/ 9502 h 17481"/>
              <a:gd name="T18" fmla="*/ 27602 w 36283"/>
              <a:gd name="T19" fmla="*/ 13057 h 17481"/>
              <a:gd name="T20" fmla="*/ 7705 w 36283"/>
              <a:gd name="T21" fmla="*/ 12595 h 17481"/>
              <a:gd name="T22" fmla="*/ 7850 w 36283"/>
              <a:gd name="T23" fmla="*/ 12567 h 17481"/>
              <a:gd name="T24" fmla="*/ 13307 w 36283"/>
              <a:gd name="T25" fmla="*/ 6312 h 17481"/>
              <a:gd name="T26" fmla="*/ 7543 w 36283"/>
              <a:gd name="T27" fmla="*/ 6035 h 17481"/>
              <a:gd name="T28" fmla="*/ 23268 w 36283"/>
              <a:gd name="T29" fmla="*/ 11286 h 17481"/>
              <a:gd name="T30" fmla="*/ 23305 w 36283"/>
              <a:gd name="T31" fmla="*/ 11303 h 17481"/>
              <a:gd name="T32" fmla="*/ 5948 w 36283"/>
              <a:gd name="T33" fmla="*/ 12521 h 17481"/>
              <a:gd name="T34" fmla="*/ 5948 w 36283"/>
              <a:gd name="T35" fmla="*/ 12480 h 17481"/>
              <a:gd name="T36" fmla="*/ 7327 w 36283"/>
              <a:gd name="T37" fmla="*/ 7666 h 17481"/>
              <a:gd name="T38" fmla="*/ 7325 w 36283"/>
              <a:gd name="T39" fmla="*/ 7707 h 17481"/>
              <a:gd name="T40" fmla="*/ 20834 w 36283"/>
              <a:gd name="T41" fmla="*/ 13083 h 17481"/>
              <a:gd name="T42" fmla="*/ 16004 w 36283"/>
              <a:gd name="T43" fmla="*/ 9028 h 17481"/>
              <a:gd name="T44" fmla="*/ 5439 w 36283"/>
              <a:gd name="T45" fmla="*/ 12484 h 17481"/>
              <a:gd name="T46" fmla="*/ 11056 w 36283"/>
              <a:gd name="T47" fmla="*/ 9102 h 17481"/>
              <a:gd name="T48" fmla="*/ 0 w 36283"/>
              <a:gd name="T49" fmla="*/ 8562 h 17481"/>
              <a:gd name="T50" fmla="*/ 17785 w 36283"/>
              <a:gd name="T51" fmla="*/ 11747 h 17481"/>
              <a:gd name="T52" fmla="*/ 17816 w 36283"/>
              <a:gd name="T53" fmla="*/ 11721 h 17481"/>
              <a:gd name="T54" fmla="*/ 7159 w 36283"/>
              <a:gd name="T55" fmla="*/ 12557 h 17481"/>
              <a:gd name="T56" fmla="*/ 7038 w 36283"/>
              <a:gd name="T57" fmla="*/ 12551 h 17481"/>
              <a:gd name="T58" fmla="*/ 2438 w 36283"/>
              <a:gd name="T59" fmla="*/ 12769 h 17481"/>
              <a:gd name="T60" fmla="*/ 3432 w 36283"/>
              <a:gd name="T61" fmla="*/ 10941 h 17481"/>
              <a:gd name="T62" fmla="*/ 3434 w 36283"/>
              <a:gd name="T63" fmla="*/ 10981 h 17481"/>
              <a:gd name="T64" fmla="*/ 13162 w 36283"/>
              <a:gd name="T65" fmla="*/ 13113 h 17481"/>
              <a:gd name="T66" fmla="*/ 3432 w 36283"/>
              <a:gd name="T67" fmla="*/ 10941 h 17481"/>
              <a:gd name="T68" fmla="*/ 0 w 36283"/>
              <a:gd name="T69" fmla="*/ 9745 h 17481"/>
              <a:gd name="T70" fmla="*/ 4588 w 36283"/>
              <a:gd name="T71" fmla="*/ 9472 h 17481"/>
              <a:gd name="T72" fmla="*/ 16049 w 36283"/>
              <a:gd name="T73" fmla="*/ 13102 h 17481"/>
              <a:gd name="T74" fmla="*/ 15106 w 36283"/>
              <a:gd name="T75" fmla="*/ 11564 h 17481"/>
              <a:gd name="T76" fmla="*/ 3905 w 36283"/>
              <a:gd name="T77" fmla="*/ 12571 h 17481"/>
              <a:gd name="T78" fmla="*/ 9197 w 36283"/>
              <a:gd name="T79" fmla="*/ 12774 h 17481"/>
              <a:gd name="T80" fmla="*/ 9197 w 36283"/>
              <a:gd name="T81" fmla="*/ 12734 h 17481"/>
              <a:gd name="T82" fmla="*/ 36283 w 36283"/>
              <a:gd name="T83" fmla="*/ 17481 h 17481"/>
              <a:gd name="T84" fmla="*/ 36283 w 36283"/>
              <a:gd name="T85" fmla="*/ 17402 h 17481"/>
              <a:gd name="T86" fmla="*/ 10942 w 36283"/>
              <a:gd name="T87" fmla="*/ 13122 h 17481"/>
              <a:gd name="T88" fmla="*/ 8527 w 36283"/>
              <a:gd name="T89" fmla="*/ 12679 h 17481"/>
              <a:gd name="T90" fmla="*/ 8527 w 36283"/>
              <a:gd name="T91" fmla="*/ 12638 h 17481"/>
              <a:gd name="T92" fmla="*/ 27318 w 36283"/>
              <a:gd name="T93" fmla="*/ 9886 h 17481"/>
              <a:gd name="T94" fmla="*/ 0 w 36283"/>
              <a:gd name="T95" fmla="*/ 614 h 17481"/>
              <a:gd name="T96" fmla="*/ 19516 w 36283"/>
              <a:gd name="T97" fmla="*/ 3521 h 17481"/>
              <a:gd name="T98" fmla="*/ 27859 w 36283"/>
              <a:gd name="T99" fmla="*/ 11382 h 17481"/>
              <a:gd name="T100" fmla="*/ 27893 w 36283"/>
              <a:gd name="T101" fmla="*/ 11360 h 17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6283" h="17481">
                <a:moveTo>
                  <a:pt x="25278" y="10227"/>
                </a:moveTo>
                <a:cubicBezTo>
                  <a:pt x="25210" y="10625"/>
                  <a:pt x="25043" y="10917"/>
                  <a:pt x="24896" y="11174"/>
                </a:cubicBezTo>
                <a:cubicBezTo>
                  <a:pt x="24676" y="11558"/>
                  <a:pt x="24487" y="11889"/>
                  <a:pt x="24675" y="12431"/>
                </a:cubicBezTo>
                <a:cubicBezTo>
                  <a:pt x="24762" y="12682"/>
                  <a:pt x="24925" y="12888"/>
                  <a:pt x="25143" y="13067"/>
                </a:cubicBezTo>
                <a:cubicBezTo>
                  <a:pt x="25081" y="13067"/>
                  <a:pt x="25081" y="13067"/>
                  <a:pt x="25081" y="13067"/>
                </a:cubicBezTo>
                <a:cubicBezTo>
                  <a:pt x="24876" y="12891"/>
                  <a:pt x="24722" y="12689"/>
                  <a:pt x="24637" y="12445"/>
                </a:cubicBezTo>
                <a:cubicBezTo>
                  <a:pt x="24443" y="11885"/>
                  <a:pt x="24636" y="11546"/>
                  <a:pt x="24861" y="11154"/>
                </a:cubicBezTo>
                <a:cubicBezTo>
                  <a:pt x="25007" y="10899"/>
                  <a:pt x="25172" y="10611"/>
                  <a:pt x="25238" y="10220"/>
                </a:cubicBezTo>
                <a:cubicBezTo>
                  <a:pt x="25589" y="8159"/>
                  <a:pt x="19921" y="5961"/>
                  <a:pt x="16266" y="5060"/>
                </a:cubicBezTo>
                <a:cubicBezTo>
                  <a:pt x="10308" y="3591"/>
                  <a:pt x="4403" y="4039"/>
                  <a:pt x="0" y="4796"/>
                </a:cubicBezTo>
                <a:cubicBezTo>
                  <a:pt x="0" y="4755"/>
                  <a:pt x="0" y="4755"/>
                  <a:pt x="0" y="4755"/>
                </a:cubicBezTo>
                <a:cubicBezTo>
                  <a:pt x="4403" y="3999"/>
                  <a:pt x="10305" y="3551"/>
                  <a:pt x="16262" y="5017"/>
                </a:cubicBezTo>
                <a:cubicBezTo>
                  <a:pt x="16277" y="4997"/>
                  <a:pt x="16277" y="4997"/>
                  <a:pt x="16277" y="4997"/>
                </a:cubicBezTo>
                <a:cubicBezTo>
                  <a:pt x="16310" y="5020"/>
                  <a:pt x="16310" y="5020"/>
                  <a:pt x="16310" y="5020"/>
                </a:cubicBezTo>
                <a:cubicBezTo>
                  <a:pt x="16304" y="5028"/>
                  <a:pt x="16304" y="5028"/>
                  <a:pt x="16304" y="5028"/>
                </a:cubicBezTo>
                <a:cubicBezTo>
                  <a:pt x="19975" y="5937"/>
                  <a:pt x="25633" y="8144"/>
                  <a:pt x="25278" y="10227"/>
                </a:cubicBezTo>
                <a:close/>
                <a:moveTo>
                  <a:pt x="26371" y="11735"/>
                </a:moveTo>
                <a:cubicBezTo>
                  <a:pt x="26006" y="10987"/>
                  <a:pt x="26109" y="10166"/>
                  <a:pt x="26191" y="9507"/>
                </a:cubicBezTo>
                <a:cubicBezTo>
                  <a:pt x="26222" y="9264"/>
                  <a:pt x="26250" y="9034"/>
                  <a:pt x="26254" y="8832"/>
                </a:cubicBezTo>
                <a:cubicBezTo>
                  <a:pt x="26302" y="6089"/>
                  <a:pt x="17077" y="3959"/>
                  <a:pt x="14248" y="3371"/>
                </a:cubicBezTo>
                <a:cubicBezTo>
                  <a:pt x="14246" y="3371"/>
                  <a:pt x="14246" y="3371"/>
                  <a:pt x="14246" y="3371"/>
                </a:cubicBezTo>
                <a:cubicBezTo>
                  <a:pt x="10051" y="2500"/>
                  <a:pt x="4899" y="2428"/>
                  <a:pt x="0" y="2890"/>
                </a:cubicBezTo>
                <a:cubicBezTo>
                  <a:pt x="0" y="2930"/>
                  <a:pt x="0" y="2930"/>
                  <a:pt x="0" y="2930"/>
                </a:cubicBezTo>
                <a:cubicBezTo>
                  <a:pt x="4897" y="2468"/>
                  <a:pt x="10047" y="2540"/>
                  <a:pt x="14240" y="3411"/>
                </a:cubicBezTo>
                <a:cubicBezTo>
                  <a:pt x="14242" y="3411"/>
                  <a:pt x="14242" y="3411"/>
                  <a:pt x="14242" y="3411"/>
                </a:cubicBezTo>
                <a:cubicBezTo>
                  <a:pt x="17065" y="3998"/>
                  <a:pt x="26261" y="6120"/>
                  <a:pt x="26214" y="8831"/>
                </a:cubicBezTo>
                <a:cubicBezTo>
                  <a:pt x="26210" y="9031"/>
                  <a:pt x="26182" y="9260"/>
                  <a:pt x="26151" y="9502"/>
                </a:cubicBezTo>
                <a:cubicBezTo>
                  <a:pt x="26068" y="10166"/>
                  <a:pt x="25965" y="10994"/>
                  <a:pt x="26335" y="11753"/>
                </a:cubicBezTo>
                <a:cubicBezTo>
                  <a:pt x="26622" y="12341"/>
                  <a:pt x="27042" y="12747"/>
                  <a:pt x="27526" y="13058"/>
                </a:cubicBezTo>
                <a:cubicBezTo>
                  <a:pt x="27602" y="13057"/>
                  <a:pt x="27602" y="13057"/>
                  <a:pt x="27602" y="13057"/>
                </a:cubicBezTo>
                <a:cubicBezTo>
                  <a:pt x="27100" y="12746"/>
                  <a:pt x="26664" y="12336"/>
                  <a:pt x="26371" y="11735"/>
                </a:cubicBezTo>
                <a:close/>
                <a:moveTo>
                  <a:pt x="7820" y="12569"/>
                </a:moveTo>
                <a:cubicBezTo>
                  <a:pt x="7775" y="12573"/>
                  <a:pt x="7737" y="12581"/>
                  <a:pt x="7705" y="12595"/>
                </a:cubicBezTo>
                <a:cubicBezTo>
                  <a:pt x="7816" y="12604"/>
                  <a:pt x="7926" y="12614"/>
                  <a:pt x="8035" y="12625"/>
                </a:cubicBezTo>
                <a:cubicBezTo>
                  <a:pt x="8035" y="12584"/>
                  <a:pt x="8035" y="12584"/>
                  <a:pt x="8035" y="12584"/>
                </a:cubicBezTo>
                <a:cubicBezTo>
                  <a:pt x="7974" y="12578"/>
                  <a:pt x="7912" y="12572"/>
                  <a:pt x="7850" y="12567"/>
                </a:cubicBezTo>
                <a:lnTo>
                  <a:pt x="7820" y="12569"/>
                </a:lnTo>
                <a:close/>
                <a:moveTo>
                  <a:pt x="13309" y="6312"/>
                </a:moveTo>
                <a:cubicBezTo>
                  <a:pt x="13307" y="6312"/>
                  <a:pt x="13307" y="6312"/>
                  <a:pt x="13307" y="6312"/>
                </a:cubicBezTo>
                <a:cubicBezTo>
                  <a:pt x="7850" y="5700"/>
                  <a:pt x="3068" y="6086"/>
                  <a:pt x="0" y="6522"/>
                </a:cubicBezTo>
                <a:cubicBezTo>
                  <a:pt x="0" y="6563"/>
                  <a:pt x="0" y="6563"/>
                  <a:pt x="0" y="6563"/>
                </a:cubicBezTo>
                <a:cubicBezTo>
                  <a:pt x="1924" y="6289"/>
                  <a:pt x="4524" y="6035"/>
                  <a:pt x="7543" y="6035"/>
                </a:cubicBezTo>
                <a:cubicBezTo>
                  <a:pt x="9334" y="6035"/>
                  <a:pt x="11271" y="6124"/>
                  <a:pt x="13302" y="6352"/>
                </a:cubicBezTo>
                <a:cubicBezTo>
                  <a:pt x="22025" y="7874"/>
                  <a:pt x="23382" y="9119"/>
                  <a:pt x="23557" y="10137"/>
                </a:cubicBezTo>
                <a:cubicBezTo>
                  <a:pt x="23626" y="10538"/>
                  <a:pt x="23452" y="10901"/>
                  <a:pt x="23268" y="11286"/>
                </a:cubicBezTo>
                <a:cubicBezTo>
                  <a:pt x="23029" y="11786"/>
                  <a:pt x="22761" y="12349"/>
                  <a:pt x="23016" y="13075"/>
                </a:cubicBezTo>
                <a:cubicBezTo>
                  <a:pt x="23059" y="13075"/>
                  <a:pt x="23059" y="13075"/>
                  <a:pt x="23059" y="13075"/>
                </a:cubicBezTo>
                <a:cubicBezTo>
                  <a:pt x="22802" y="12357"/>
                  <a:pt x="23068" y="11799"/>
                  <a:pt x="23305" y="11303"/>
                </a:cubicBezTo>
                <a:cubicBezTo>
                  <a:pt x="23491" y="10913"/>
                  <a:pt x="23668" y="10544"/>
                  <a:pt x="23596" y="10130"/>
                </a:cubicBezTo>
                <a:cubicBezTo>
                  <a:pt x="23419" y="9099"/>
                  <a:pt x="22058" y="7838"/>
                  <a:pt x="13309" y="6312"/>
                </a:cubicBezTo>
                <a:close/>
                <a:moveTo>
                  <a:pt x="5948" y="12521"/>
                </a:moveTo>
                <a:cubicBezTo>
                  <a:pt x="6141" y="12521"/>
                  <a:pt x="6334" y="12525"/>
                  <a:pt x="6529" y="12530"/>
                </a:cubicBezTo>
                <a:cubicBezTo>
                  <a:pt x="6529" y="12490"/>
                  <a:pt x="6529" y="12490"/>
                  <a:pt x="6529" y="12490"/>
                </a:cubicBezTo>
                <a:cubicBezTo>
                  <a:pt x="6334" y="12484"/>
                  <a:pt x="6141" y="12481"/>
                  <a:pt x="5948" y="12480"/>
                </a:cubicBezTo>
                <a:lnTo>
                  <a:pt x="5948" y="12521"/>
                </a:lnTo>
                <a:close/>
                <a:moveTo>
                  <a:pt x="16004" y="9028"/>
                </a:moveTo>
                <a:cubicBezTo>
                  <a:pt x="13488" y="8300"/>
                  <a:pt x="10245" y="7791"/>
                  <a:pt x="7327" y="7666"/>
                </a:cubicBezTo>
                <a:cubicBezTo>
                  <a:pt x="7261" y="7664"/>
                  <a:pt x="3870" y="7548"/>
                  <a:pt x="0" y="7933"/>
                </a:cubicBezTo>
                <a:cubicBezTo>
                  <a:pt x="0" y="7973"/>
                  <a:pt x="0" y="7973"/>
                  <a:pt x="0" y="7973"/>
                </a:cubicBezTo>
                <a:cubicBezTo>
                  <a:pt x="3868" y="7588"/>
                  <a:pt x="7260" y="7704"/>
                  <a:pt x="7325" y="7707"/>
                </a:cubicBezTo>
                <a:cubicBezTo>
                  <a:pt x="10240" y="7831"/>
                  <a:pt x="13480" y="8340"/>
                  <a:pt x="15992" y="9067"/>
                </a:cubicBezTo>
                <a:cubicBezTo>
                  <a:pt x="18030" y="9657"/>
                  <a:pt x="20540" y="10656"/>
                  <a:pt x="20929" y="12066"/>
                </a:cubicBezTo>
                <a:cubicBezTo>
                  <a:pt x="21035" y="12451"/>
                  <a:pt x="20949" y="12776"/>
                  <a:pt x="20834" y="13083"/>
                </a:cubicBezTo>
                <a:cubicBezTo>
                  <a:pt x="20878" y="13083"/>
                  <a:pt x="20878" y="13083"/>
                  <a:pt x="20878" y="13083"/>
                </a:cubicBezTo>
                <a:cubicBezTo>
                  <a:pt x="20992" y="12774"/>
                  <a:pt x="21075" y="12446"/>
                  <a:pt x="20968" y="12055"/>
                </a:cubicBezTo>
                <a:cubicBezTo>
                  <a:pt x="20574" y="10627"/>
                  <a:pt x="18051" y="9621"/>
                  <a:pt x="16004" y="9028"/>
                </a:cubicBezTo>
                <a:close/>
                <a:moveTo>
                  <a:pt x="5277" y="12529"/>
                </a:moveTo>
                <a:cubicBezTo>
                  <a:pt x="5331" y="12527"/>
                  <a:pt x="5385" y="12526"/>
                  <a:pt x="5439" y="12525"/>
                </a:cubicBezTo>
                <a:cubicBezTo>
                  <a:pt x="5439" y="12484"/>
                  <a:pt x="5439" y="12484"/>
                  <a:pt x="5439" y="12484"/>
                </a:cubicBezTo>
                <a:cubicBezTo>
                  <a:pt x="5385" y="12485"/>
                  <a:pt x="5331" y="12487"/>
                  <a:pt x="5277" y="12488"/>
                </a:cubicBezTo>
                <a:lnTo>
                  <a:pt x="5277" y="12529"/>
                </a:lnTo>
                <a:close/>
                <a:moveTo>
                  <a:pt x="11056" y="9102"/>
                </a:moveTo>
                <a:cubicBezTo>
                  <a:pt x="8378" y="8574"/>
                  <a:pt x="5834" y="8306"/>
                  <a:pt x="3496" y="8306"/>
                </a:cubicBezTo>
                <a:cubicBezTo>
                  <a:pt x="2270" y="8306"/>
                  <a:pt x="1103" y="8378"/>
                  <a:pt x="0" y="8521"/>
                </a:cubicBezTo>
                <a:cubicBezTo>
                  <a:pt x="0" y="8562"/>
                  <a:pt x="0" y="8562"/>
                  <a:pt x="0" y="8562"/>
                </a:cubicBezTo>
                <a:cubicBezTo>
                  <a:pt x="1103" y="8419"/>
                  <a:pt x="2270" y="8347"/>
                  <a:pt x="3496" y="8347"/>
                </a:cubicBezTo>
                <a:cubicBezTo>
                  <a:pt x="5832" y="8347"/>
                  <a:pt x="8373" y="8614"/>
                  <a:pt x="11049" y="9142"/>
                </a:cubicBezTo>
                <a:cubicBezTo>
                  <a:pt x="13623" y="9649"/>
                  <a:pt x="16542" y="10224"/>
                  <a:pt x="17785" y="11747"/>
                </a:cubicBezTo>
                <a:cubicBezTo>
                  <a:pt x="18130" y="12170"/>
                  <a:pt x="18182" y="12601"/>
                  <a:pt x="18222" y="13094"/>
                </a:cubicBezTo>
                <a:cubicBezTo>
                  <a:pt x="18262" y="13093"/>
                  <a:pt x="18262" y="13093"/>
                  <a:pt x="18262" y="13093"/>
                </a:cubicBezTo>
                <a:cubicBezTo>
                  <a:pt x="18222" y="12593"/>
                  <a:pt x="18170" y="12155"/>
                  <a:pt x="17816" y="11721"/>
                </a:cubicBezTo>
                <a:cubicBezTo>
                  <a:pt x="16564" y="10188"/>
                  <a:pt x="13638" y="9611"/>
                  <a:pt x="11056" y="9102"/>
                </a:cubicBezTo>
                <a:close/>
                <a:moveTo>
                  <a:pt x="7038" y="12551"/>
                </a:moveTo>
                <a:cubicBezTo>
                  <a:pt x="7079" y="12553"/>
                  <a:pt x="7119" y="12555"/>
                  <a:pt x="7159" y="12557"/>
                </a:cubicBezTo>
                <a:cubicBezTo>
                  <a:pt x="7163" y="12543"/>
                  <a:pt x="7168" y="12530"/>
                  <a:pt x="7174" y="12517"/>
                </a:cubicBezTo>
                <a:cubicBezTo>
                  <a:pt x="7129" y="12515"/>
                  <a:pt x="7083" y="12513"/>
                  <a:pt x="7038" y="12510"/>
                </a:cubicBezTo>
                <a:lnTo>
                  <a:pt x="7038" y="12551"/>
                </a:lnTo>
                <a:close/>
                <a:moveTo>
                  <a:pt x="1075" y="13125"/>
                </a:moveTo>
                <a:cubicBezTo>
                  <a:pt x="1498" y="13002"/>
                  <a:pt x="1955" y="12896"/>
                  <a:pt x="2438" y="12809"/>
                </a:cubicBezTo>
                <a:cubicBezTo>
                  <a:pt x="2438" y="12769"/>
                  <a:pt x="2438" y="12769"/>
                  <a:pt x="2438" y="12769"/>
                </a:cubicBezTo>
                <a:cubicBezTo>
                  <a:pt x="1901" y="12865"/>
                  <a:pt x="1396" y="12985"/>
                  <a:pt x="934" y="13125"/>
                </a:cubicBezTo>
                <a:lnTo>
                  <a:pt x="1075" y="13125"/>
                </a:lnTo>
                <a:close/>
                <a:moveTo>
                  <a:pt x="3432" y="10941"/>
                </a:moveTo>
                <a:cubicBezTo>
                  <a:pt x="2197" y="10989"/>
                  <a:pt x="1038" y="11118"/>
                  <a:pt x="0" y="11315"/>
                </a:cubicBezTo>
                <a:cubicBezTo>
                  <a:pt x="0" y="11356"/>
                  <a:pt x="0" y="11356"/>
                  <a:pt x="0" y="11356"/>
                </a:cubicBezTo>
                <a:cubicBezTo>
                  <a:pt x="1038" y="11158"/>
                  <a:pt x="2197" y="11029"/>
                  <a:pt x="3434" y="10981"/>
                </a:cubicBezTo>
                <a:cubicBezTo>
                  <a:pt x="3790" y="10968"/>
                  <a:pt x="4144" y="10961"/>
                  <a:pt x="4494" y="10961"/>
                </a:cubicBezTo>
                <a:cubicBezTo>
                  <a:pt x="7833" y="10961"/>
                  <a:pt x="10815" y="11579"/>
                  <a:pt x="12442" y="12631"/>
                </a:cubicBezTo>
                <a:cubicBezTo>
                  <a:pt x="12721" y="12811"/>
                  <a:pt x="12954" y="12968"/>
                  <a:pt x="13162" y="13113"/>
                </a:cubicBezTo>
                <a:cubicBezTo>
                  <a:pt x="13232" y="13113"/>
                  <a:pt x="13232" y="13113"/>
                  <a:pt x="13232" y="13113"/>
                </a:cubicBezTo>
                <a:cubicBezTo>
                  <a:pt x="13012" y="12958"/>
                  <a:pt x="12765" y="12791"/>
                  <a:pt x="12464" y="12597"/>
                </a:cubicBezTo>
                <a:cubicBezTo>
                  <a:pt x="10660" y="11430"/>
                  <a:pt x="7199" y="10795"/>
                  <a:pt x="3432" y="10941"/>
                </a:cubicBezTo>
                <a:close/>
                <a:moveTo>
                  <a:pt x="15106" y="11564"/>
                </a:moveTo>
                <a:cubicBezTo>
                  <a:pt x="12245" y="9954"/>
                  <a:pt x="7313" y="9167"/>
                  <a:pt x="2233" y="9512"/>
                </a:cubicBezTo>
                <a:cubicBezTo>
                  <a:pt x="1458" y="9565"/>
                  <a:pt x="711" y="9643"/>
                  <a:pt x="0" y="9745"/>
                </a:cubicBezTo>
                <a:cubicBezTo>
                  <a:pt x="0" y="9786"/>
                  <a:pt x="0" y="9786"/>
                  <a:pt x="0" y="9786"/>
                </a:cubicBezTo>
                <a:cubicBezTo>
                  <a:pt x="712" y="9684"/>
                  <a:pt x="1460" y="9605"/>
                  <a:pt x="2236" y="9552"/>
                </a:cubicBezTo>
                <a:cubicBezTo>
                  <a:pt x="3026" y="9499"/>
                  <a:pt x="3812" y="9472"/>
                  <a:pt x="4588" y="9472"/>
                </a:cubicBezTo>
                <a:cubicBezTo>
                  <a:pt x="8791" y="9472"/>
                  <a:pt x="12676" y="10243"/>
                  <a:pt x="15086" y="11599"/>
                </a:cubicBezTo>
                <a:cubicBezTo>
                  <a:pt x="15604" y="11890"/>
                  <a:pt x="15636" y="12002"/>
                  <a:pt x="15724" y="12301"/>
                </a:cubicBezTo>
                <a:cubicBezTo>
                  <a:pt x="15779" y="12487"/>
                  <a:pt x="15850" y="12730"/>
                  <a:pt x="16049" y="13102"/>
                </a:cubicBezTo>
                <a:cubicBezTo>
                  <a:pt x="16095" y="13102"/>
                  <a:pt x="16095" y="13102"/>
                  <a:pt x="16095" y="13102"/>
                </a:cubicBezTo>
                <a:cubicBezTo>
                  <a:pt x="15890" y="12723"/>
                  <a:pt x="15818" y="12477"/>
                  <a:pt x="15763" y="12290"/>
                </a:cubicBezTo>
                <a:cubicBezTo>
                  <a:pt x="15672" y="11979"/>
                  <a:pt x="15638" y="11863"/>
                  <a:pt x="15106" y="11564"/>
                </a:cubicBezTo>
                <a:close/>
                <a:moveTo>
                  <a:pt x="2962" y="12724"/>
                </a:moveTo>
                <a:cubicBezTo>
                  <a:pt x="3265" y="12680"/>
                  <a:pt x="3577" y="12642"/>
                  <a:pt x="3896" y="12612"/>
                </a:cubicBezTo>
                <a:cubicBezTo>
                  <a:pt x="3899" y="12598"/>
                  <a:pt x="3902" y="12584"/>
                  <a:pt x="3905" y="12571"/>
                </a:cubicBezTo>
                <a:cubicBezTo>
                  <a:pt x="3583" y="12601"/>
                  <a:pt x="3268" y="12639"/>
                  <a:pt x="2962" y="12683"/>
                </a:cubicBezTo>
                <a:lnTo>
                  <a:pt x="2962" y="12724"/>
                </a:lnTo>
                <a:close/>
                <a:moveTo>
                  <a:pt x="9197" y="12774"/>
                </a:moveTo>
                <a:cubicBezTo>
                  <a:pt x="9337" y="12797"/>
                  <a:pt x="9475" y="12821"/>
                  <a:pt x="9611" y="12846"/>
                </a:cubicBezTo>
                <a:cubicBezTo>
                  <a:pt x="9611" y="12805"/>
                  <a:pt x="9611" y="12805"/>
                  <a:pt x="9611" y="12805"/>
                </a:cubicBezTo>
                <a:cubicBezTo>
                  <a:pt x="9475" y="12780"/>
                  <a:pt x="9337" y="12756"/>
                  <a:pt x="9197" y="12734"/>
                </a:cubicBezTo>
                <a:lnTo>
                  <a:pt x="9197" y="12774"/>
                </a:lnTo>
                <a:close/>
                <a:moveTo>
                  <a:pt x="36283" y="17402"/>
                </a:moveTo>
                <a:cubicBezTo>
                  <a:pt x="36283" y="17481"/>
                  <a:pt x="36283" y="17481"/>
                  <a:pt x="36283" y="17481"/>
                </a:cubicBezTo>
                <a:cubicBezTo>
                  <a:pt x="36283" y="17481"/>
                  <a:pt x="36283" y="17481"/>
                  <a:pt x="36283" y="17481"/>
                </a:cubicBezTo>
                <a:cubicBezTo>
                  <a:pt x="36283" y="17402"/>
                  <a:pt x="36283" y="17402"/>
                  <a:pt x="36283" y="17402"/>
                </a:cubicBezTo>
                <a:cubicBezTo>
                  <a:pt x="36283" y="17402"/>
                  <a:pt x="36283" y="17402"/>
                  <a:pt x="36283" y="17402"/>
                </a:cubicBezTo>
                <a:close/>
                <a:moveTo>
                  <a:pt x="10120" y="12951"/>
                </a:moveTo>
                <a:cubicBezTo>
                  <a:pt x="10355" y="13004"/>
                  <a:pt x="10582" y="13061"/>
                  <a:pt x="10800" y="13122"/>
                </a:cubicBezTo>
                <a:cubicBezTo>
                  <a:pt x="10942" y="13122"/>
                  <a:pt x="10942" y="13122"/>
                  <a:pt x="10942" y="13122"/>
                </a:cubicBezTo>
                <a:cubicBezTo>
                  <a:pt x="10682" y="13045"/>
                  <a:pt x="10407" y="12974"/>
                  <a:pt x="10120" y="12910"/>
                </a:cubicBezTo>
                <a:lnTo>
                  <a:pt x="10120" y="12951"/>
                </a:lnTo>
                <a:close/>
                <a:moveTo>
                  <a:pt x="8527" y="12679"/>
                </a:moveTo>
                <a:cubicBezTo>
                  <a:pt x="8581" y="12686"/>
                  <a:pt x="8635" y="12692"/>
                  <a:pt x="8688" y="12699"/>
                </a:cubicBezTo>
                <a:cubicBezTo>
                  <a:pt x="8688" y="12659"/>
                  <a:pt x="8688" y="12659"/>
                  <a:pt x="8688" y="12659"/>
                </a:cubicBezTo>
                <a:cubicBezTo>
                  <a:pt x="8635" y="12652"/>
                  <a:pt x="8581" y="12645"/>
                  <a:pt x="8527" y="12638"/>
                </a:cubicBezTo>
                <a:lnTo>
                  <a:pt x="8527" y="12679"/>
                </a:lnTo>
                <a:close/>
                <a:moveTo>
                  <a:pt x="27893" y="11360"/>
                </a:moveTo>
                <a:cubicBezTo>
                  <a:pt x="27487" y="10729"/>
                  <a:pt x="27405" y="10320"/>
                  <a:pt x="27318" y="9886"/>
                </a:cubicBezTo>
                <a:cubicBezTo>
                  <a:pt x="27248" y="9532"/>
                  <a:pt x="27175" y="9166"/>
                  <a:pt x="26919" y="8654"/>
                </a:cubicBezTo>
                <a:cubicBezTo>
                  <a:pt x="25577" y="5967"/>
                  <a:pt x="21792" y="4412"/>
                  <a:pt x="19531" y="3483"/>
                </a:cubicBezTo>
                <a:cubicBezTo>
                  <a:pt x="14433" y="1389"/>
                  <a:pt x="6768" y="0"/>
                  <a:pt x="0" y="614"/>
                </a:cubicBezTo>
                <a:cubicBezTo>
                  <a:pt x="0" y="654"/>
                  <a:pt x="0" y="654"/>
                  <a:pt x="0" y="654"/>
                </a:cubicBezTo>
                <a:cubicBezTo>
                  <a:pt x="1095" y="555"/>
                  <a:pt x="2214" y="508"/>
                  <a:pt x="3341" y="508"/>
                </a:cubicBezTo>
                <a:cubicBezTo>
                  <a:pt x="9176" y="508"/>
                  <a:pt x="15246" y="1767"/>
                  <a:pt x="19516" y="3521"/>
                </a:cubicBezTo>
                <a:cubicBezTo>
                  <a:pt x="21772" y="4447"/>
                  <a:pt x="25547" y="5998"/>
                  <a:pt x="26883" y="8672"/>
                </a:cubicBezTo>
                <a:cubicBezTo>
                  <a:pt x="27136" y="9179"/>
                  <a:pt x="27209" y="9542"/>
                  <a:pt x="27279" y="9894"/>
                </a:cubicBezTo>
                <a:cubicBezTo>
                  <a:pt x="27366" y="10331"/>
                  <a:pt x="27449" y="10744"/>
                  <a:pt x="27859" y="11382"/>
                </a:cubicBezTo>
                <a:cubicBezTo>
                  <a:pt x="28299" y="12067"/>
                  <a:pt x="28855" y="12603"/>
                  <a:pt x="29473" y="13050"/>
                </a:cubicBezTo>
                <a:cubicBezTo>
                  <a:pt x="29542" y="13050"/>
                  <a:pt x="29542" y="13050"/>
                  <a:pt x="29542" y="13050"/>
                </a:cubicBezTo>
                <a:cubicBezTo>
                  <a:pt x="28909" y="12598"/>
                  <a:pt x="28341" y="12056"/>
                  <a:pt x="27893" y="11360"/>
                </a:cubicBezTo>
                <a:close/>
              </a:path>
            </a:pathLst>
          </a:custGeom>
          <a:solidFill>
            <a:srgbClr val="FFFFFF">
              <a:alpha val="30196"/>
            </a:srgbClr>
          </a:solidFill>
          <a:ln>
            <a:noFill/>
          </a:ln>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21000"/>
              </a:lnSpc>
              <a:spcBef>
                <a:spcPts val="0"/>
              </a:spcBef>
              <a:buClr>
                <a:schemeClr val="accent3"/>
              </a:buClr>
              <a:buFont typeface="Source Sans Pro" panose="020B0503030403020204" pitchFamily="34" charset="0"/>
              <a:buNone/>
              <a:defRPr sz="330">
                <a:latin typeface="Arial" panose="020B0604020202020204" pitchFamily="34" charset="0"/>
              </a:defRPr>
            </a:lvl1pPr>
          </a:lstStyle>
          <a:p>
            <a:r>
              <a:rPr lang="nl-NL"/>
              <a:t> </a:t>
            </a:r>
            <a:endParaRPr lang="nl-NL" dirty="0"/>
          </a:p>
        </p:txBody>
      </p:sp>
      <p:sp>
        <p:nvSpPr>
          <p:cNvPr id="2" name="Title 4 [PHJU]"/>
          <p:cNvSpPr>
            <a:spLocks noGrp="1" noSelect="1"/>
          </p:cNvSpPr>
          <p:nvPr>
            <p:ph type="ctrTitle" hasCustomPrompt="1"/>
          </p:nvPr>
        </p:nvSpPr>
        <p:spPr bwMode="gray">
          <a:xfrm>
            <a:off x="454587" y="1396595"/>
            <a:ext cx="8100000" cy="1200000"/>
          </a:xfrm>
        </p:spPr>
        <p:txBody>
          <a:bodyPr anchor="b"/>
          <a:lstStyle>
            <a:lvl1pPr algn="r">
              <a:lnSpc>
                <a:spcPct val="75000"/>
              </a:lnSpc>
              <a:defRPr sz="9200">
                <a:solidFill>
                  <a:schemeClr val="bg1"/>
                </a:solidFill>
                <a:effectLst>
                  <a:outerShdw blurRad="50800" dist="38100" dir="2700000" algn="tl" rotWithShape="0">
                    <a:prstClr val="black">
                      <a:alpha val="20000"/>
                    </a:prstClr>
                  </a:outerShdw>
                </a:effectLst>
              </a:defRPr>
            </a:lvl1pPr>
          </a:lstStyle>
          <a:p>
            <a:r>
              <a:rPr lang="nl-NL" dirty="0"/>
              <a:t>[Tekst]</a:t>
            </a:r>
          </a:p>
        </p:txBody>
      </p:sp>
      <p:sp>
        <p:nvSpPr>
          <p:cNvPr id="8" name="Frame 5">
            <a:extLst>
              <a:ext uri="{FF2B5EF4-FFF2-40B4-BE49-F238E27FC236}">
                <a16:creationId xmlns:a16="http://schemas.microsoft.com/office/drawing/2014/main" id="{C2189714-438C-4A98-AC54-536D12400862}"/>
              </a:ext>
            </a:extLst>
          </p:cNvPr>
          <p:cNvSpPr>
            <a:spLocks noSelect="1"/>
          </p:cNvSpPr>
          <p:nvPr userDrawn="1"/>
        </p:nvSpPr>
        <p:spPr bwMode="gray">
          <a:xfrm>
            <a:off x="1506538" y="3438532"/>
            <a:ext cx="1346200" cy="249238"/>
          </a:xfrm>
          <a:custGeom>
            <a:avLst/>
            <a:gdLst>
              <a:gd name="T0" fmla="*/ 1589 w 5341"/>
              <a:gd name="T1" fmla="*/ 643 h 990"/>
              <a:gd name="T2" fmla="*/ 1585 w 5341"/>
              <a:gd name="T3" fmla="*/ 430 h 990"/>
              <a:gd name="T4" fmla="*/ 84 w 5341"/>
              <a:gd name="T5" fmla="*/ 307 h 990"/>
              <a:gd name="T6" fmla="*/ 315 w 5341"/>
              <a:gd name="T7" fmla="*/ 307 h 990"/>
              <a:gd name="T8" fmla="*/ 1300 w 5341"/>
              <a:gd name="T9" fmla="*/ 963 h 990"/>
              <a:gd name="T10" fmla="*/ 998 w 5341"/>
              <a:gd name="T11" fmla="*/ 422 h 990"/>
              <a:gd name="T12" fmla="*/ 1280 w 5341"/>
              <a:gd name="T13" fmla="*/ 645 h 990"/>
              <a:gd name="T14" fmla="*/ 1075 w 5341"/>
              <a:gd name="T15" fmla="*/ 463 h 990"/>
              <a:gd name="T16" fmla="*/ 1247 w 5341"/>
              <a:gd name="T17" fmla="*/ 895 h 990"/>
              <a:gd name="T18" fmla="*/ 847 w 5341"/>
              <a:gd name="T19" fmla="*/ 866 h 990"/>
              <a:gd name="T20" fmla="*/ 483 w 5341"/>
              <a:gd name="T21" fmla="*/ 645 h 990"/>
              <a:gd name="T22" fmla="*/ 847 w 5341"/>
              <a:gd name="T23" fmla="*/ 421 h 990"/>
              <a:gd name="T24" fmla="*/ 599 w 5341"/>
              <a:gd name="T25" fmla="*/ 392 h 990"/>
              <a:gd name="T26" fmla="*/ 671 w 5341"/>
              <a:gd name="T27" fmla="*/ 914 h 990"/>
              <a:gd name="T28" fmla="*/ 4195 w 5341"/>
              <a:gd name="T29" fmla="*/ 297 h 990"/>
              <a:gd name="T30" fmla="*/ 3926 w 5341"/>
              <a:gd name="T31" fmla="*/ 297 h 990"/>
              <a:gd name="T32" fmla="*/ 3708 w 5341"/>
              <a:gd name="T33" fmla="*/ 307 h 990"/>
              <a:gd name="T34" fmla="*/ 3823 w 5341"/>
              <a:gd name="T35" fmla="*/ 405 h 990"/>
              <a:gd name="T36" fmla="*/ 3980 w 5341"/>
              <a:gd name="T37" fmla="*/ 980 h 990"/>
              <a:gd name="T38" fmla="*/ 4164 w 5341"/>
              <a:gd name="T39" fmla="*/ 376 h 990"/>
              <a:gd name="T40" fmla="*/ 4334 w 5341"/>
              <a:gd name="T41" fmla="*/ 980 h 990"/>
              <a:gd name="T42" fmla="*/ 4837 w 5341"/>
              <a:gd name="T43" fmla="*/ 643 h 990"/>
              <a:gd name="T44" fmla="*/ 4683 w 5341"/>
              <a:gd name="T45" fmla="*/ 914 h 990"/>
              <a:gd name="T46" fmla="*/ 4668 w 5341"/>
              <a:gd name="T47" fmla="*/ 990 h 990"/>
              <a:gd name="T48" fmla="*/ 4535 w 5341"/>
              <a:gd name="T49" fmla="*/ 330 h 990"/>
              <a:gd name="T50" fmla="*/ 4750 w 5341"/>
              <a:gd name="T51" fmla="*/ 444 h 990"/>
              <a:gd name="T52" fmla="*/ 4556 w 5341"/>
              <a:gd name="T53" fmla="*/ 605 h 990"/>
              <a:gd name="T54" fmla="*/ 5200 w 5341"/>
              <a:gd name="T55" fmla="*/ 297 h 990"/>
              <a:gd name="T56" fmla="*/ 4980 w 5341"/>
              <a:gd name="T57" fmla="*/ 307 h 990"/>
              <a:gd name="T58" fmla="*/ 5094 w 5341"/>
              <a:gd name="T59" fmla="*/ 405 h 990"/>
              <a:gd name="T60" fmla="*/ 5258 w 5341"/>
              <a:gd name="T61" fmla="*/ 980 h 990"/>
              <a:gd name="T62" fmla="*/ 2162 w 5341"/>
              <a:gd name="T63" fmla="*/ 552 h 990"/>
              <a:gd name="T64" fmla="*/ 1947 w 5341"/>
              <a:gd name="T65" fmla="*/ 990 h 990"/>
              <a:gd name="T66" fmla="*/ 1857 w 5341"/>
              <a:gd name="T67" fmla="*/ 616 h 990"/>
              <a:gd name="T68" fmla="*/ 2038 w 5341"/>
              <a:gd name="T69" fmla="*/ 385 h 990"/>
              <a:gd name="T70" fmla="*/ 2092 w 5341"/>
              <a:gd name="T71" fmla="*/ 319 h 990"/>
              <a:gd name="T72" fmla="*/ 1888 w 5341"/>
              <a:gd name="T73" fmla="*/ 708 h 990"/>
              <a:gd name="T74" fmla="*/ 2031 w 5341"/>
              <a:gd name="T75" fmla="*/ 900 h 990"/>
              <a:gd name="T76" fmla="*/ 2400 w 5341"/>
              <a:gd name="T77" fmla="*/ 980 h 990"/>
              <a:gd name="T78" fmla="*/ 3552 w 5341"/>
              <a:gd name="T79" fmla="*/ 552 h 990"/>
              <a:gd name="T80" fmla="*/ 3338 w 5341"/>
              <a:gd name="T81" fmla="*/ 990 h 990"/>
              <a:gd name="T82" fmla="*/ 3248 w 5341"/>
              <a:gd name="T83" fmla="*/ 616 h 990"/>
              <a:gd name="T84" fmla="*/ 3428 w 5341"/>
              <a:gd name="T85" fmla="*/ 385 h 990"/>
              <a:gd name="T86" fmla="*/ 3483 w 5341"/>
              <a:gd name="T87" fmla="*/ 319 h 990"/>
              <a:gd name="T88" fmla="*/ 3279 w 5341"/>
              <a:gd name="T89" fmla="*/ 708 h 990"/>
              <a:gd name="T90" fmla="*/ 3422 w 5341"/>
              <a:gd name="T91" fmla="*/ 900 h 990"/>
              <a:gd name="T92" fmla="*/ 2999 w 5341"/>
              <a:gd name="T93" fmla="*/ 609 h 990"/>
              <a:gd name="T94" fmla="*/ 2870 w 5341"/>
              <a:gd name="T95" fmla="*/ 397 h 990"/>
              <a:gd name="T96" fmla="*/ 3009 w 5341"/>
              <a:gd name="T97" fmla="*/ 302 h 990"/>
              <a:gd name="T98" fmla="*/ 2852 w 5341"/>
              <a:gd name="T99" fmla="*/ 666 h 990"/>
              <a:gd name="T100" fmla="*/ 2991 w 5341"/>
              <a:gd name="T101" fmla="*/ 886 h 990"/>
              <a:gd name="T102" fmla="*/ 2844 w 5341"/>
              <a:gd name="T103" fmla="*/ 985 h 990"/>
              <a:gd name="T104" fmla="*/ 3053 w 5341"/>
              <a:gd name="T105" fmla="*/ 630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41" h="990">
                <a:moveTo>
                  <a:pt x="1642" y="325"/>
                </a:moveTo>
                <a:cubicBezTo>
                  <a:pt x="1665" y="306"/>
                  <a:pt x="1696" y="297"/>
                  <a:pt x="1733" y="297"/>
                </a:cubicBezTo>
                <a:cubicBezTo>
                  <a:pt x="1733" y="389"/>
                  <a:pt x="1733" y="389"/>
                  <a:pt x="1733" y="389"/>
                </a:cubicBezTo>
                <a:cubicBezTo>
                  <a:pt x="1680" y="389"/>
                  <a:pt x="1642" y="409"/>
                  <a:pt x="1621" y="449"/>
                </a:cubicBezTo>
                <a:cubicBezTo>
                  <a:pt x="1600" y="489"/>
                  <a:pt x="1589" y="554"/>
                  <a:pt x="1589" y="643"/>
                </a:cubicBezTo>
                <a:cubicBezTo>
                  <a:pt x="1589" y="980"/>
                  <a:pt x="1589" y="980"/>
                  <a:pt x="1589" y="980"/>
                </a:cubicBezTo>
                <a:cubicBezTo>
                  <a:pt x="1506" y="980"/>
                  <a:pt x="1506" y="980"/>
                  <a:pt x="1506" y="980"/>
                </a:cubicBezTo>
                <a:cubicBezTo>
                  <a:pt x="1506" y="307"/>
                  <a:pt x="1506" y="307"/>
                  <a:pt x="1506" y="307"/>
                </a:cubicBezTo>
                <a:cubicBezTo>
                  <a:pt x="1580" y="307"/>
                  <a:pt x="1580" y="307"/>
                  <a:pt x="1580" y="307"/>
                </a:cubicBezTo>
                <a:cubicBezTo>
                  <a:pt x="1585" y="430"/>
                  <a:pt x="1585" y="430"/>
                  <a:pt x="1585" y="430"/>
                </a:cubicBezTo>
                <a:cubicBezTo>
                  <a:pt x="1593" y="430"/>
                  <a:pt x="1593" y="430"/>
                  <a:pt x="1593" y="430"/>
                </a:cubicBezTo>
                <a:cubicBezTo>
                  <a:pt x="1603" y="379"/>
                  <a:pt x="1619" y="344"/>
                  <a:pt x="1642" y="325"/>
                </a:cubicBezTo>
                <a:close/>
                <a:moveTo>
                  <a:pt x="203" y="856"/>
                </a:moveTo>
                <a:cubicBezTo>
                  <a:pt x="197" y="856"/>
                  <a:pt x="197" y="856"/>
                  <a:pt x="197" y="856"/>
                </a:cubicBezTo>
                <a:cubicBezTo>
                  <a:pt x="84" y="307"/>
                  <a:pt x="84" y="307"/>
                  <a:pt x="84" y="307"/>
                </a:cubicBezTo>
                <a:cubicBezTo>
                  <a:pt x="0" y="307"/>
                  <a:pt x="0" y="307"/>
                  <a:pt x="0" y="307"/>
                </a:cubicBezTo>
                <a:cubicBezTo>
                  <a:pt x="148" y="980"/>
                  <a:pt x="148" y="980"/>
                  <a:pt x="148" y="980"/>
                </a:cubicBezTo>
                <a:cubicBezTo>
                  <a:pt x="248" y="980"/>
                  <a:pt x="248" y="980"/>
                  <a:pt x="248" y="980"/>
                </a:cubicBezTo>
                <a:cubicBezTo>
                  <a:pt x="397" y="307"/>
                  <a:pt x="397" y="307"/>
                  <a:pt x="397" y="307"/>
                </a:cubicBezTo>
                <a:cubicBezTo>
                  <a:pt x="315" y="307"/>
                  <a:pt x="315" y="307"/>
                  <a:pt x="315" y="307"/>
                </a:cubicBezTo>
                <a:lnTo>
                  <a:pt x="203" y="856"/>
                </a:lnTo>
                <a:close/>
                <a:moveTo>
                  <a:pt x="1350" y="421"/>
                </a:moveTo>
                <a:cubicBezTo>
                  <a:pt x="1358" y="467"/>
                  <a:pt x="1362" y="542"/>
                  <a:pt x="1362" y="645"/>
                </a:cubicBezTo>
                <a:cubicBezTo>
                  <a:pt x="1362" y="747"/>
                  <a:pt x="1358" y="821"/>
                  <a:pt x="1350" y="866"/>
                </a:cubicBezTo>
                <a:cubicBezTo>
                  <a:pt x="1342" y="912"/>
                  <a:pt x="1326" y="944"/>
                  <a:pt x="1300" y="963"/>
                </a:cubicBezTo>
                <a:cubicBezTo>
                  <a:pt x="1275" y="981"/>
                  <a:pt x="1233" y="990"/>
                  <a:pt x="1174" y="990"/>
                </a:cubicBezTo>
                <a:cubicBezTo>
                  <a:pt x="1117" y="990"/>
                  <a:pt x="1075" y="981"/>
                  <a:pt x="1049" y="963"/>
                </a:cubicBezTo>
                <a:cubicBezTo>
                  <a:pt x="1023" y="944"/>
                  <a:pt x="1006" y="912"/>
                  <a:pt x="998" y="866"/>
                </a:cubicBezTo>
                <a:cubicBezTo>
                  <a:pt x="990" y="821"/>
                  <a:pt x="986" y="747"/>
                  <a:pt x="986" y="645"/>
                </a:cubicBezTo>
                <a:cubicBezTo>
                  <a:pt x="986" y="543"/>
                  <a:pt x="990" y="469"/>
                  <a:pt x="998" y="422"/>
                </a:cubicBezTo>
                <a:cubicBezTo>
                  <a:pt x="1006" y="375"/>
                  <a:pt x="1023" y="343"/>
                  <a:pt x="1049" y="324"/>
                </a:cubicBezTo>
                <a:cubicBezTo>
                  <a:pt x="1075" y="306"/>
                  <a:pt x="1117" y="297"/>
                  <a:pt x="1174" y="297"/>
                </a:cubicBezTo>
                <a:cubicBezTo>
                  <a:pt x="1233" y="297"/>
                  <a:pt x="1275" y="306"/>
                  <a:pt x="1300" y="324"/>
                </a:cubicBezTo>
                <a:cubicBezTo>
                  <a:pt x="1326" y="343"/>
                  <a:pt x="1342" y="375"/>
                  <a:pt x="1350" y="421"/>
                </a:cubicBezTo>
                <a:close/>
                <a:moveTo>
                  <a:pt x="1280" y="645"/>
                </a:moveTo>
                <a:cubicBezTo>
                  <a:pt x="1280" y="558"/>
                  <a:pt x="1278" y="497"/>
                  <a:pt x="1274" y="463"/>
                </a:cubicBezTo>
                <a:cubicBezTo>
                  <a:pt x="1270" y="428"/>
                  <a:pt x="1261" y="405"/>
                  <a:pt x="1247" y="392"/>
                </a:cubicBezTo>
                <a:cubicBezTo>
                  <a:pt x="1233" y="379"/>
                  <a:pt x="1209" y="373"/>
                  <a:pt x="1174" y="373"/>
                </a:cubicBezTo>
                <a:cubicBezTo>
                  <a:pt x="1140" y="373"/>
                  <a:pt x="1116" y="379"/>
                  <a:pt x="1102" y="392"/>
                </a:cubicBezTo>
                <a:cubicBezTo>
                  <a:pt x="1088" y="405"/>
                  <a:pt x="1079" y="429"/>
                  <a:pt x="1075" y="463"/>
                </a:cubicBezTo>
                <a:cubicBezTo>
                  <a:pt x="1071" y="498"/>
                  <a:pt x="1069" y="559"/>
                  <a:pt x="1069" y="645"/>
                </a:cubicBezTo>
                <a:cubicBezTo>
                  <a:pt x="1069" y="730"/>
                  <a:pt x="1071" y="790"/>
                  <a:pt x="1075" y="825"/>
                </a:cubicBezTo>
                <a:cubicBezTo>
                  <a:pt x="1079" y="860"/>
                  <a:pt x="1088" y="883"/>
                  <a:pt x="1102" y="895"/>
                </a:cubicBezTo>
                <a:cubicBezTo>
                  <a:pt x="1116" y="908"/>
                  <a:pt x="1140" y="914"/>
                  <a:pt x="1174" y="914"/>
                </a:cubicBezTo>
                <a:cubicBezTo>
                  <a:pt x="1209" y="914"/>
                  <a:pt x="1233" y="908"/>
                  <a:pt x="1247" y="895"/>
                </a:cubicBezTo>
                <a:cubicBezTo>
                  <a:pt x="1261" y="883"/>
                  <a:pt x="1270" y="860"/>
                  <a:pt x="1274" y="825"/>
                </a:cubicBezTo>
                <a:cubicBezTo>
                  <a:pt x="1278" y="791"/>
                  <a:pt x="1280" y="731"/>
                  <a:pt x="1280" y="645"/>
                </a:cubicBezTo>
                <a:close/>
                <a:moveTo>
                  <a:pt x="847" y="421"/>
                </a:moveTo>
                <a:cubicBezTo>
                  <a:pt x="855" y="467"/>
                  <a:pt x="859" y="542"/>
                  <a:pt x="859" y="645"/>
                </a:cubicBezTo>
                <a:cubicBezTo>
                  <a:pt x="859" y="747"/>
                  <a:pt x="855" y="821"/>
                  <a:pt x="847" y="866"/>
                </a:cubicBezTo>
                <a:cubicBezTo>
                  <a:pt x="839" y="912"/>
                  <a:pt x="822" y="944"/>
                  <a:pt x="797" y="963"/>
                </a:cubicBezTo>
                <a:cubicBezTo>
                  <a:pt x="771" y="981"/>
                  <a:pt x="729" y="990"/>
                  <a:pt x="671" y="990"/>
                </a:cubicBezTo>
                <a:cubicBezTo>
                  <a:pt x="613" y="990"/>
                  <a:pt x="571" y="981"/>
                  <a:pt x="545" y="963"/>
                </a:cubicBezTo>
                <a:cubicBezTo>
                  <a:pt x="519" y="944"/>
                  <a:pt x="502" y="912"/>
                  <a:pt x="495" y="866"/>
                </a:cubicBezTo>
                <a:cubicBezTo>
                  <a:pt x="487" y="821"/>
                  <a:pt x="483" y="747"/>
                  <a:pt x="483" y="645"/>
                </a:cubicBezTo>
                <a:cubicBezTo>
                  <a:pt x="483" y="543"/>
                  <a:pt x="487" y="469"/>
                  <a:pt x="495" y="422"/>
                </a:cubicBezTo>
                <a:cubicBezTo>
                  <a:pt x="502" y="375"/>
                  <a:pt x="519" y="343"/>
                  <a:pt x="545" y="324"/>
                </a:cubicBezTo>
                <a:cubicBezTo>
                  <a:pt x="571" y="306"/>
                  <a:pt x="613" y="297"/>
                  <a:pt x="671" y="297"/>
                </a:cubicBezTo>
                <a:cubicBezTo>
                  <a:pt x="729" y="297"/>
                  <a:pt x="771" y="306"/>
                  <a:pt x="797" y="324"/>
                </a:cubicBezTo>
                <a:cubicBezTo>
                  <a:pt x="822" y="343"/>
                  <a:pt x="839" y="375"/>
                  <a:pt x="847" y="421"/>
                </a:cubicBezTo>
                <a:close/>
                <a:moveTo>
                  <a:pt x="776" y="645"/>
                </a:moveTo>
                <a:cubicBezTo>
                  <a:pt x="776" y="558"/>
                  <a:pt x="774" y="497"/>
                  <a:pt x="770" y="463"/>
                </a:cubicBezTo>
                <a:cubicBezTo>
                  <a:pt x="766" y="428"/>
                  <a:pt x="757" y="405"/>
                  <a:pt x="743" y="392"/>
                </a:cubicBezTo>
                <a:cubicBezTo>
                  <a:pt x="729" y="379"/>
                  <a:pt x="705" y="373"/>
                  <a:pt x="671" y="373"/>
                </a:cubicBezTo>
                <a:cubicBezTo>
                  <a:pt x="636" y="373"/>
                  <a:pt x="612" y="379"/>
                  <a:pt x="599" y="392"/>
                </a:cubicBezTo>
                <a:cubicBezTo>
                  <a:pt x="585" y="405"/>
                  <a:pt x="576" y="429"/>
                  <a:pt x="572" y="463"/>
                </a:cubicBezTo>
                <a:cubicBezTo>
                  <a:pt x="567" y="498"/>
                  <a:pt x="565" y="559"/>
                  <a:pt x="565" y="645"/>
                </a:cubicBezTo>
                <a:cubicBezTo>
                  <a:pt x="565" y="730"/>
                  <a:pt x="567" y="790"/>
                  <a:pt x="572" y="825"/>
                </a:cubicBezTo>
                <a:cubicBezTo>
                  <a:pt x="576" y="860"/>
                  <a:pt x="585" y="883"/>
                  <a:pt x="599" y="895"/>
                </a:cubicBezTo>
                <a:cubicBezTo>
                  <a:pt x="612" y="908"/>
                  <a:pt x="636" y="914"/>
                  <a:pt x="671" y="914"/>
                </a:cubicBezTo>
                <a:cubicBezTo>
                  <a:pt x="705" y="914"/>
                  <a:pt x="729" y="908"/>
                  <a:pt x="743" y="895"/>
                </a:cubicBezTo>
                <a:cubicBezTo>
                  <a:pt x="757" y="883"/>
                  <a:pt x="766" y="860"/>
                  <a:pt x="770" y="825"/>
                </a:cubicBezTo>
                <a:cubicBezTo>
                  <a:pt x="774" y="791"/>
                  <a:pt x="776" y="731"/>
                  <a:pt x="776" y="645"/>
                </a:cubicBezTo>
                <a:close/>
                <a:moveTo>
                  <a:pt x="4284" y="321"/>
                </a:moveTo>
                <a:cubicBezTo>
                  <a:pt x="4264" y="305"/>
                  <a:pt x="4235" y="297"/>
                  <a:pt x="4195" y="297"/>
                </a:cubicBezTo>
                <a:cubicBezTo>
                  <a:pt x="4156" y="297"/>
                  <a:pt x="4126" y="305"/>
                  <a:pt x="4106" y="323"/>
                </a:cubicBezTo>
                <a:cubicBezTo>
                  <a:pt x="4085" y="341"/>
                  <a:pt x="4071" y="366"/>
                  <a:pt x="4062" y="399"/>
                </a:cubicBezTo>
                <a:cubicBezTo>
                  <a:pt x="4054" y="399"/>
                  <a:pt x="4054" y="399"/>
                  <a:pt x="4054" y="399"/>
                </a:cubicBezTo>
                <a:cubicBezTo>
                  <a:pt x="4047" y="363"/>
                  <a:pt x="4034" y="336"/>
                  <a:pt x="4015" y="320"/>
                </a:cubicBezTo>
                <a:cubicBezTo>
                  <a:pt x="3997" y="305"/>
                  <a:pt x="3967" y="297"/>
                  <a:pt x="3926" y="297"/>
                </a:cubicBezTo>
                <a:cubicBezTo>
                  <a:pt x="3887" y="297"/>
                  <a:pt x="3857" y="306"/>
                  <a:pt x="3837" y="324"/>
                </a:cubicBezTo>
                <a:cubicBezTo>
                  <a:pt x="3817" y="342"/>
                  <a:pt x="3803" y="367"/>
                  <a:pt x="3794" y="399"/>
                </a:cubicBezTo>
                <a:cubicBezTo>
                  <a:pt x="3787" y="399"/>
                  <a:pt x="3787" y="399"/>
                  <a:pt x="3787" y="399"/>
                </a:cubicBezTo>
                <a:cubicBezTo>
                  <a:pt x="3782" y="307"/>
                  <a:pt x="3782" y="307"/>
                  <a:pt x="3782" y="307"/>
                </a:cubicBezTo>
                <a:cubicBezTo>
                  <a:pt x="3708" y="307"/>
                  <a:pt x="3708" y="307"/>
                  <a:pt x="3708" y="307"/>
                </a:cubicBezTo>
                <a:cubicBezTo>
                  <a:pt x="3708" y="980"/>
                  <a:pt x="3708" y="980"/>
                  <a:pt x="3708" y="980"/>
                </a:cubicBezTo>
                <a:cubicBezTo>
                  <a:pt x="3791" y="980"/>
                  <a:pt x="3791" y="980"/>
                  <a:pt x="3791" y="980"/>
                </a:cubicBezTo>
                <a:cubicBezTo>
                  <a:pt x="3791" y="636"/>
                  <a:pt x="3791" y="636"/>
                  <a:pt x="3791" y="636"/>
                </a:cubicBezTo>
                <a:cubicBezTo>
                  <a:pt x="3791" y="569"/>
                  <a:pt x="3792" y="518"/>
                  <a:pt x="3796" y="485"/>
                </a:cubicBezTo>
                <a:cubicBezTo>
                  <a:pt x="3799" y="451"/>
                  <a:pt x="3808" y="424"/>
                  <a:pt x="3823" y="405"/>
                </a:cubicBezTo>
                <a:cubicBezTo>
                  <a:pt x="3837" y="385"/>
                  <a:pt x="3861" y="376"/>
                  <a:pt x="3893" y="376"/>
                </a:cubicBezTo>
                <a:cubicBezTo>
                  <a:pt x="3920" y="376"/>
                  <a:pt x="3939" y="380"/>
                  <a:pt x="3950" y="390"/>
                </a:cubicBezTo>
                <a:cubicBezTo>
                  <a:pt x="3962" y="399"/>
                  <a:pt x="3969" y="417"/>
                  <a:pt x="3973" y="444"/>
                </a:cubicBezTo>
                <a:cubicBezTo>
                  <a:pt x="3978" y="472"/>
                  <a:pt x="3980" y="517"/>
                  <a:pt x="3980" y="580"/>
                </a:cubicBezTo>
                <a:cubicBezTo>
                  <a:pt x="3980" y="980"/>
                  <a:pt x="3980" y="980"/>
                  <a:pt x="3980" y="980"/>
                </a:cubicBezTo>
                <a:cubicBezTo>
                  <a:pt x="4062" y="980"/>
                  <a:pt x="4062" y="980"/>
                  <a:pt x="4062" y="980"/>
                </a:cubicBezTo>
                <a:cubicBezTo>
                  <a:pt x="4062" y="636"/>
                  <a:pt x="4062" y="636"/>
                  <a:pt x="4062" y="636"/>
                </a:cubicBezTo>
                <a:cubicBezTo>
                  <a:pt x="4062" y="564"/>
                  <a:pt x="4064" y="512"/>
                  <a:pt x="4067" y="479"/>
                </a:cubicBezTo>
                <a:cubicBezTo>
                  <a:pt x="4071" y="446"/>
                  <a:pt x="4080" y="421"/>
                  <a:pt x="4094" y="403"/>
                </a:cubicBezTo>
                <a:cubicBezTo>
                  <a:pt x="4108" y="385"/>
                  <a:pt x="4131" y="376"/>
                  <a:pt x="4164" y="376"/>
                </a:cubicBezTo>
                <a:cubicBezTo>
                  <a:pt x="4191" y="376"/>
                  <a:pt x="4210" y="380"/>
                  <a:pt x="4222" y="390"/>
                </a:cubicBezTo>
                <a:cubicBezTo>
                  <a:pt x="4233" y="399"/>
                  <a:pt x="4241" y="417"/>
                  <a:pt x="4245" y="444"/>
                </a:cubicBezTo>
                <a:cubicBezTo>
                  <a:pt x="4250" y="472"/>
                  <a:pt x="4252" y="517"/>
                  <a:pt x="4252" y="580"/>
                </a:cubicBezTo>
                <a:cubicBezTo>
                  <a:pt x="4252" y="980"/>
                  <a:pt x="4252" y="980"/>
                  <a:pt x="4252" y="980"/>
                </a:cubicBezTo>
                <a:cubicBezTo>
                  <a:pt x="4334" y="980"/>
                  <a:pt x="4334" y="980"/>
                  <a:pt x="4334" y="980"/>
                </a:cubicBezTo>
                <a:cubicBezTo>
                  <a:pt x="4334" y="545"/>
                  <a:pt x="4334" y="545"/>
                  <a:pt x="4334" y="545"/>
                </a:cubicBezTo>
                <a:cubicBezTo>
                  <a:pt x="4334" y="480"/>
                  <a:pt x="4331" y="431"/>
                  <a:pt x="4324" y="397"/>
                </a:cubicBezTo>
                <a:cubicBezTo>
                  <a:pt x="4317" y="363"/>
                  <a:pt x="4303" y="337"/>
                  <a:pt x="4284" y="321"/>
                </a:cubicBezTo>
                <a:close/>
                <a:moveTo>
                  <a:pt x="4827" y="426"/>
                </a:moveTo>
                <a:cubicBezTo>
                  <a:pt x="4834" y="471"/>
                  <a:pt x="4837" y="543"/>
                  <a:pt x="4837" y="643"/>
                </a:cubicBezTo>
                <a:cubicBezTo>
                  <a:pt x="4837" y="671"/>
                  <a:pt x="4837" y="671"/>
                  <a:pt x="4837" y="671"/>
                </a:cubicBezTo>
                <a:cubicBezTo>
                  <a:pt x="4556" y="671"/>
                  <a:pt x="4556" y="671"/>
                  <a:pt x="4556" y="671"/>
                </a:cubicBezTo>
                <a:cubicBezTo>
                  <a:pt x="4556" y="744"/>
                  <a:pt x="4559" y="797"/>
                  <a:pt x="4564" y="829"/>
                </a:cubicBezTo>
                <a:cubicBezTo>
                  <a:pt x="4570" y="861"/>
                  <a:pt x="4581" y="883"/>
                  <a:pt x="4598" y="895"/>
                </a:cubicBezTo>
                <a:cubicBezTo>
                  <a:pt x="4615" y="908"/>
                  <a:pt x="4643" y="914"/>
                  <a:pt x="4683" y="914"/>
                </a:cubicBezTo>
                <a:cubicBezTo>
                  <a:pt x="4704" y="914"/>
                  <a:pt x="4727" y="913"/>
                  <a:pt x="4754" y="910"/>
                </a:cubicBezTo>
                <a:cubicBezTo>
                  <a:pt x="4781" y="907"/>
                  <a:pt x="4804" y="904"/>
                  <a:pt x="4823" y="901"/>
                </a:cubicBezTo>
                <a:cubicBezTo>
                  <a:pt x="4823" y="973"/>
                  <a:pt x="4823" y="973"/>
                  <a:pt x="4823" y="973"/>
                </a:cubicBezTo>
                <a:cubicBezTo>
                  <a:pt x="4806" y="978"/>
                  <a:pt x="4782" y="982"/>
                  <a:pt x="4753" y="985"/>
                </a:cubicBezTo>
                <a:cubicBezTo>
                  <a:pt x="4724" y="989"/>
                  <a:pt x="4695" y="990"/>
                  <a:pt x="4668" y="990"/>
                </a:cubicBezTo>
                <a:cubicBezTo>
                  <a:pt x="4610" y="990"/>
                  <a:pt x="4568" y="980"/>
                  <a:pt x="4541" y="959"/>
                </a:cubicBezTo>
                <a:cubicBezTo>
                  <a:pt x="4513" y="939"/>
                  <a:pt x="4495" y="905"/>
                  <a:pt x="4487" y="858"/>
                </a:cubicBezTo>
                <a:cubicBezTo>
                  <a:pt x="4478" y="811"/>
                  <a:pt x="4473" y="740"/>
                  <a:pt x="4473" y="645"/>
                </a:cubicBezTo>
                <a:cubicBezTo>
                  <a:pt x="4473" y="548"/>
                  <a:pt x="4477" y="477"/>
                  <a:pt x="4484" y="431"/>
                </a:cubicBezTo>
                <a:cubicBezTo>
                  <a:pt x="4491" y="385"/>
                  <a:pt x="4508" y="352"/>
                  <a:pt x="4535" y="330"/>
                </a:cubicBezTo>
                <a:cubicBezTo>
                  <a:pt x="4562" y="308"/>
                  <a:pt x="4605" y="297"/>
                  <a:pt x="4664" y="297"/>
                </a:cubicBezTo>
                <a:cubicBezTo>
                  <a:pt x="4718" y="297"/>
                  <a:pt x="4757" y="307"/>
                  <a:pt x="4782" y="328"/>
                </a:cubicBezTo>
                <a:cubicBezTo>
                  <a:pt x="4806" y="348"/>
                  <a:pt x="4821" y="381"/>
                  <a:pt x="4827" y="426"/>
                </a:cubicBezTo>
                <a:close/>
                <a:moveTo>
                  <a:pt x="4758" y="585"/>
                </a:moveTo>
                <a:cubicBezTo>
                  <a:pt x="4758" y="520"/>
                  <a:pt x="4755" y="473"/>
                  <a:pt x="4750" y="444"/>
                </a:cubicBezTo>
                <a:cubicBezTo>
                  <a:pt x="4745" y="415"/>
                  <a:pt x="4736" y="396"/>
                  <a:pt x="4723" y="387"/>
                </a:cubicBezTo>
                <a:cubicBezTo>
                  <a:pt x="4711" y="378"/>
                  <a:pt x="4690" y="373"/>
                  <a:pt x="4663" y="373"/>
                </a:cubicBezTo>
                <a:cubicBezTo>
                  <a:pt x="4629" y="373"/>
                  <a:pt x="4605" y="378"/>
                  <a:pt x="4591" y="389"/>
                </a:cubicBezTo>
                <a:cubicBezTo>
                  <a:pt x="4577" y="399"/>
                  <a:pt x="4568" y="420"/>
                  <a:pt x="4563" y="451"/>
                </a:cubicBezTo>
                <a:cubicBezTo>
                  <a:pt x="4558" y="482"/>
                  <a:pt x="4556" y="533"/>
                  <a:pt x="4556" y="605"/>
                </a:cubicBezTo>
                <a:cubicBezTo>
                  <a:pt x="4758" y="605"/>
                  <a:pt x="4758" y="605"/>
                  <a:pt x="4758" y="605"/>
                </a:cubicBezTo>
                <a:lnTo>
                  <a:pt x="4758" y="585"/>
                </a:lnTo>
                <a:close/>
                <a:moveTo>
                  <a:pt x="5331" y="397"/>
                </a:moveTo>
                <a:cubicBezTo>
                  <a:pt x="5324" y="363"/>
                  <a:pt x="5310" y="337"/>
                  <a:pt x="5290" y="321"/>
                </a:cubicBezTo>
                <a:cubicBezTo>
                  <a:pt x="5270" y="305"/>
                  <a:pt x="5240" y="297"/>
                  <a:pt x="5200" y="297"/>
                </a:cubicBezTo>
                <a:cubicBezTo>
                  <a:pt x="5161" y="297"/>
                  <a:pt x="5131" y="306"/>
                  <a:pt x="5110" y="324"/>
                </a:cubicBezTo>
                <a:cubicBezTo>
                  <a:pt x="5089" y="342"/>
                  <a:pt x="5074" y="367"/>
                  <a:pt x="5066" y="399"/>
                </a:cubicBezTo>
                <a:cubicBezTo>
                  <a:pt x="5059" y="399"/>
                  <a:pt x="5059" y="399"/>
                  <a:pt x="5059" y="399"/>
                </a:cubicBezTo>
                <a:cubicBezTo>
                  <a:pt x="5054" y="307"/>
                  <a:pt x="5054" y="307"/>
                  <a:pt x="5054" y="307"/>
                </a:cubicBezTo>
                <a:cubicBezTo>
                  <a:pt x="4980" y="307"/>
                  <a:pt x="4980" y="307"/>
                  <a:pt x="4980" y="307"/>
                </a:cubicBezTo>
                <a:cubicBezTo>
                  <a:pt x="4980" y="980"/>
                  <a:pt x="4980" y="980"/>
                  <a:pt x="4980" y="980"/>
                </a:cubicBezTo>
                <a:cubicBezTo>
                  <a:pt x="5062" y="980"/>
                  <a:pt x="5062" y="980"/>
                  <a:pt x="5062" y="980"/>
                </a:cubicBezTo>
                <a:cubicBezTo>
                  <a:pt x="5062" y="636"/>
                  <a:pt x="5062" y="636"/>
                  <a:pt x="5062" y="636"/>
                </a:cubicBezTo>
                <a:cubicBezTo>
                  <a:pt x="5062" y="568"/>
                  <a:pt x="5064" y="517"/>
                  <a:pt x="5067" y="484"/>
                </a:cubicBezTo>
                <a:cubicBezTo>
                  <a:pt x="5071" y="450"/>
                  <a:pt x="5080" y="424"/>
                  <a:pt x="5094" y="405"/>
                </a:cubicBezTo>
                <a:cubicBezTo>
                  <a:pt x="5109" y="385"/>
                  <a:pt x="5133" y="376"/>
                  <a:pt x="5165" y="376"/>
                </a:cubicBezTo>
                <a:cubicBezTo>
                  <a:pt x="5194" y="376"/>
                  <a:pt x="5214" y="380"/>
                  <a:pt x="5227" y="390"/>
                </a:cubicBezTo>
                <a:cubicBezTo>
                  <a:pt x="5239" y="399"/>
                  <a:pt x="5247" y="417"/>
                  <a:pt x="5252" y="444"/>
                </a:cubicBezTo>
                <a:cubicBezTo>
                  <a:pt x="5256" y="472"/>
                  <a:pt x="5258" y="517"/>
                  <a:pt x="5258" y="580"/>
                </a:cubicBezTo>
                <a:cubicBezTo>
                  <a:pt x="5258" y="980"/>
                  <a:pt x="5258" y="980"/>
                  <a:pt x="5258" y="980"/>
                </a:cubicBezTo>
                <a:cubicBezTo>
                  <a:pt x="5341" y="980"/>
                  <a:pt x="5341" y="980"/>
                  <a:pt x="5341" y="980"/>
                </a:cubicBezTo>
                <a:cubicBezTo>
                  <a:pt x="5341" y="547"/>
                  <a:pt x="5341" y="547"/>
                  <a:pt x="5341" y="547"/>
                </a:cubicBezTo>
                <a:cubicBezTo>
                  <a:pt x="5341" y="482"/>
                  <a:pt x="5337" y="432"/>
                  <a:pt x="5331" y="397"/>
                </a:cubicBezTo>
                <a:close/>
                <a:moveTo>
                  <a:pt x="2146" y="395"/>
                </a:moveTo>
                <a:cubicBezTo>
                  <a:pt x="2156" y="430"/>
                  <a:pt x="2162" y="483"/>
                  <a:pt x="2162" y="552"/>
                </a:cubicBezTo>
                <a:cubicBezTo>
                  <a:pt x="2162" y="980"/>
                  <a:pt x="2162" y="980"/>
                  <a:pt x="2162" y="980"/>
                </a:cubicBezTo>
                <a:cubicBezTo>
                  <a:pt x="2088" y="980"/>
                  <a:pt x="2088" y="980"/>
                  <a:pt x="2088" y="980"/>
                </a:cubicBezTo>
                <a:cubicBezTo>
                  <a:pt x="2083" y="887"/>
                  <a:pt x="2083" y="887"/>
                  <a:pt x="2083" y="887"/>
                </a:cubicBezTo>
                <a:cubicBezTo>
                  <a:pt x="2076" y="887"/>
                  <a:pt x="2076" y="887"/>
                  <a:pt x="2076" y="887"/>
                </a:cubicBezTo>
                <a:cubicBezTo>
                  <a:pt x="2061" y="956"/>
                  <a:pt x="2018" y="990"/>
                  <a:pt x="1947" y="990"/>
                </a:cubicBezTo>
                <a:cubicBezTo>
                  <a:pt x="1911" y="990"/>
                  <a:pt x="1883" y="984"/>
                  <a:pt x="1862" y="973"/>
                </a:cubicBezTo>
                <a:cubicBezTo>
                  <a:pt x="1840" y="961"/>
                  <a:pt x="1825" y="941"/>
                  <a:pt x="1815" y="913"/>
                </a:cubicBezTo>
                <a:cubicBezTo>
                  <a:pt x="1806" y="884"/>
                  <a:pt x="1801" y="845"/>
                  <a:pt x="1801" y="794"/>
                </a:cubicBezTo>
                <a:cubicBezTo>
                  <a:pt x="1801" y="743"/>
                  <a:pt x="1805" y="703"/>
                  <a:pt x="1814" y="676"/>
                </a:cubicBezTo>
                <a:cubicBezTo>
                  <a:pt x="1823" y="648"/>
                  <a:pt x="1837" y="628"/>
                  <a:pt x="1857" y="616"/>
                </a:cubicBezTo>
                <a:cubicBezTo>
                  <a:pt x="1877" y="603"/>
                  <a:pt x="1906" y="597"/>
                  <a:pt x="1944" y="597"/>
                </a:cubicBezTo>
                <a:cubicBezTo>
                  <a:pt x="1970" y="597"/>
                  <a:pt x="2015" y="600"/>
                  <a:pt x="2079" y="604"/>
                </a:cubicBezTo>
                <a:cubicBezTo>
                  <a:pt x="2079" y="551"/>
                  <a:pt x="2079" y="551"/>
                  <a:pt x="2079" y="551"/>
                </a:cubicBezTo>
                <a:cubicBezTo>
                  <a:pt x="2079" y="496"/>
                  <a:pt x="2076" y="456"/>
                  <a:pt x="2070" y="432"/>
                </a:cubicBezTo>
                <a:cubicBezTo>
                  <a:pt x="2064" y="409"/>
                  <a:pt x="2053" y="393"/>
                  <a:pt x="2038" y="385"/>
                </a:cubicBezTo>
                <a:cubicBezTo>
                  <a:pt x="2022" y="377"/>
                  <a:pt x="1995" y="373"/>
                  <a:pt x="1957" y="373"/>
                </a:cubicBezTo>
                <a:cubicBezTo>
                  <a:pt x="1911" y="373"/>
                  <a:pt x="1867" y="378"/>
                  <a:pt x="1827" y="386"/>
                </a:cubicBezTo>
                <a:cubicBezTo>
                  <a:pt x="1827" y="312"/>
                  <a:pt x="1827" y="312"/>
                  <a:pt x="1827" y="312"/>
                </a:cubicBezTo>
                <a:cubicBezTo>
                  <a:pt x="1879" y="302"/>
                  <a:pt x="1930" y="297"/>
                  <a:pt x="1980" y="297"/>
                </a:cubicBezTo>
                <a:cubicBezTo>
                  <a:pt x="2029" y="297"/>
                  <a:pt x="2067" y="304"/>
                  <a:pt x="2092" y="319"/>
                </a:cubicBezTo>
                <a:cubicBezTo>
                  <a:pt x="2118" y="334"/>
                  <a:pt x="2136" y="359"/>
                  <a:pt x="2146" y="395"/>
                </a:cubicBezTo>
                <a:close/>
                <a:moveTo>
                  <a:pt x="2079" y="663"/>
                </a:moveTo>
                <a:cubicBezTo>
                  <a:pt x="1964" y="663"/>
                  <a:pt x="1964" y="663"/>
                  <a:pt x="1964" y="663"/>
                </a:cubicBezTo>
                <a:cubicBezTo>
                  <a:pt x="1941" y="663"/>
                  <a:pt x="1924" y="666"/>
                  <a:pt x="1912" y="672"/>
                </a:cubicBezTo>
                <a:cubicBezTo>
                  <a:pt x="1901" y="679"/>
                  <a:pt x="1892" y="691"/>
                  <a:pt x="1888" y="708"/>
                </a:cubicBezTo>
                <a:cubicBezTo>
                  <a:pt x="1883" y="726"/>
                  <a:pt x="1881" y="753"/>
                  <a:pt x="1881" y="789"/>
                </a:cubicBezTo>
                <a:cubicBezTo>
                  <a:pt x="1881" y="823"/>
                  <a:pt x="1883" y="848"/>
                  <a:pt x="1888" y="865"/>
                </a:cubicBezTo>
                <a:cubicBezTo>
                  <a:pt x="1892" y="882"/>
                  <a:pt x="1901" y="894"/>
                  <a:pt x="1913" y="901"/>
                </a:cubicBezTo>
                <a:cubicBezTo>
                  <a:pt x="1925" y="908"/>
                  <a:pt x="1944" y="911"/>
                  <a:pt x="1969" y="911"/>
                </a:cubicBezTo>
                <a:cubicBezTo>
                  <a:pt x="1995" y="911"/>
                  <a:pt x="2015" y="907"/>
                  <a:pt x="2031" y="900"/>
                </a:cubicBezTo>
                <a:cubicBezTo>
                  <a:pt x="2047" y="893"/>
                  <a:pt x="2058" y="876"/>
                  <a:pt x="2065" y="849"/>
                </a:cubicBezTo>
                <a:cubicBezTo>
                  <a:pt x="2074" y="817"/>
                  <a:pt x="2079" y="771"/>
                  <a:pt x="2079" y="712"/>
                </a:cubicBezTo>
                <a:lnTo>
                  <a:pt x="2079" y="663"/>
                </a:lnTo>
                <a:close/>
                <a:moveTo>
                  <a:pt x="2317" y="980"/>
                </a:moveTo>
                <a:cubicBezTo>
                  <a:pt x="2400" y="980"/>
                  <a:pt x="2400" y="980"/>
                  <a:pt x="2400" y="980"/>
                </a:cubicBezTo>
                <a:cubicBezTo>
                  <a:pt x="2400" y="0"/>
                  <a:pt x="2400" y="0"/>
                  <a:pt x="2400" y="0"/>
                </a:cubicBezTo>
                <a:cubicBezTo>
                  <a:pt x="2317" y="0"/>
                  <a:pt x="2317" y="0"/>
                  <a:pt x="2317" y="0"/>
                </a:cubicBezTo>
                <a:lnTo>
                  <a:pt x="2317" y="980"/>
                </a:lnTo>
                <a:close/>
                <a:moveTo>
                  <a:pt x="3537" y="395"/>
                </a:moveTo>
                <a:cubicBezTo>
                  <a:pt x="3547" y="430"/>
                  <a:pt x="3552" y="483"/>
                  <a:pt x="3552" y="552"/>
                </a:cubicBezTo>
                <a:cubicBezTo>
                  <a:pt x="3552" y="980"/>
                  <a:pt x="3552" y="980"/>
                  <a:pt x="3552" y="980"/>
                </a:cubicBezTo>
                <a:cubicBezTo>
                  <a:pt x="3479" y="980"/>
                  <a:pt x="3479" y="980"/>
                  <a:pt x="3479" y="980"/>
                </a:cubicBezTo>
                <a:cubicBezTo>
                  <a:pt x="3474" y="887"/>
                  <a:pt x="3474" y="887"/>
                  <a:pt x="3474" y="887"/>
                </a:cubicBezTo>
                <a:cubicBezTo>
                  <a:pt x="3467" y="887"/>
                  <a:pt x="3467" y="887"/>
                  <a:pt x="3467" y="887"/>
                </a:cubicBezTo>
                <a:cubicBezTo>
                  <a:pt x="3452" y="956"/>
                  <a:pt x="3409" y="990"/>
                  <a:pt x="3338" y="990"/>
                </a:cubicBezTo>
                <a:cubicBezTo>
                  <a:pt x="3302" y="990"/>
                  <a:pt x="3274" y="984"/>
                  <a:pt x="3252" y="973"/>
                </a:cubicBezTo>
                <a:cubicBezTo>
                  <a:pt x="3231" y="961"/>
                  <a:pt x="3216" y="941"/>
                  <a:pt x="3206" y="913"/>
                </a:cubicBezTo>
                <a:cubicBezTo>
                  <a:pt x="3196" y="884"/>
                  <a:pt x="3192" y="845"/>
                  <a:pt x="3192" y="794"/>
                </a:cubicBezTo>
                <a:cubicBezTo>
                  <a:pt x="3192" y="743"/>
                  <a:pt x="3196" y="703"/>
                  <a:pt x="3205" y="676"/>
                </a:cubicBezTo>
                <a:cubicBezTo>
                  <a:pt x="3214" y="648"/>
                  <a:pt x="3228" y="628"/>
                  <a:pt x="3248" y="616"/>
                </a:cubicBezTo>
                <a:cubicBezTo>
                  <a:pt x="3268" y="603"/>
                  <a:pt x="3297" y="597"/>
                  <a:pt x="3334" y="597"/>
                </a:cubicBezTo>
                <a:cubicBezTo>
                  <a:pt x="3360" y="597"/>
                  <a:pt x="3405" y="600"/>
                  <a:pt x="3470" y="604"/>
                </a:cubicBezTo>
                <a:cubicBezTo>
                  <a:pt x="3470" y="551"/>
                  <a:pt x="3470" y="551"/>
                  <a:pt x="3470" y="551"/>
                </a:cubicBezTo>
                <a:cubicBezTo>
                  <a:pt x="3470" y="496"/>
                  <a:pt x="3467" y="456"/>
                  <a:pt x="3461" y="432"/>
                </a:cubicBezTo>
                <a:cubicBezTo>
                  <a:pt x="3455" y="409"/>
                  <a:pt x="3444" y="393"/>
                  <a:pt x="3428" y="385"/>
                </a:cubicBezTo>
                <a:cubicBezTo>
                  <a:pt x="3413" y="377"/>
                  <a:pt x="3386" y="373"/>
                  <a:pt x="3348" y="373"/>
                </a:cubicBezTo>
                <a:cubicBezTo>
                  <a:pt x="3301" y="373"/>
                  <a:pt x="3258" y="378"/>
                  <a:pt x="3218" y="386"/>
                </a:cubicBezTo>
                <a:cubicBezTo>
                  <a:pt x="3218" y="312"/>
                  <a:pt x="3218" y="312"/>
                  <a:pt x="3218" y="312"/>
                </a:cubicBezTo>
                <a:cubicBezTo>
                  <a:pt x="3270" y="302"/>
                  <a:pt x="3321" y="297"/>
                  <a:pt x="3371" y="297"/>
                </a:cubicBezTo>
                <a:cubicBezTo>
                  <a:pt x="3420" y="297"/>
                  <a:pt x="3457" y="304"/>
                  <a:pt x="3483" y="319"/>
                </a:cubicBezTo>
                <a:cubicBezTo>
                  <a:pt x="3508" y="334"/>
                  <a:pt x="3526" y="359"/>
                  <a:pt x="3537" y="395"/>
                </a:cubicBezTo>
                <a:close/>
                <a:moveTo>
                  <a:pt x="3470" y="663"/>
                </a:moveTo>
                <a:cubicBezTo>
                  <a:pt x="3355" y="663"/>
                  <a:pt x="3355" y="663"/>
                  <a:pt x="3355" y="663"/>
                </a:cubicBezTo>
                <a:cubicBezTo>
                  <a:pt x="3332" y="663"/>
                  <a:pt x="3315" y="666"/>
                  <a:pt x="3303" y="672"/>
                </a:cubicBezTo>
                <a:cubicBezTo>
                  <a:pt x="3291" y="679"/>
                  <a:pt x="3283" y="691"/>
                  <a:pt x="3279" y="708"/>
                </a:cubicBezTo>
                <a:cubicBezTo>
                  <a:pt x="3274" y="726"/>
                  <a:pt x="3272" y="753"/>
                  <a:pt x="3272" y="789"/>
                </a:cubicBezTo>
                <a:cubicBezTo>
                  <a:pt x="3272" y="823"/>
                  <a:pt x="3274" y="848"/>
                  <a:pt x="3279" y="865"/>
                </a:cubicBezTo>
                <a:cubicBezTo>
                  <a:pt x="3283" y="882"/>
                  <a:pt x="3292" y="894"/>
                  <a:pt x="3304" y="901"/>
                </a:cubicBezTo>
                <a:cubicBezTo>
                  <a:pt x="3316" y="908"/>
                  <a:pt x="3334" y="911"/>
                  <a:pt x="3360" y="911"/>
                </a:cubicBezTo>
                <a:cubicBezTo>
                  <a:pt x="3385" y="911"/>
                  <a:pt x="3406" y="907"/>
                  <a:pt x="3422" y="900"/>
                </a:cubicBezTo>
                <a:cubicBezTo>
                  <a:pt x="3438" y="893"/>
                  <a:pt x="3449" y="876"/>
                  <a:pt x="3456" y="849"/>
                </a:cubicBezTo>
                <a:cubicBezTo>
                  <a:pt x="3465" y="817"/>
                  <a:pt x="3470" y="771"/>
                  <a:pt x="3470" y="712"/>
                </a:cubicBezTo>
                <a:lnTo>
                  <a:pt x="3470" y="663"/>
                </a:lnTo>
                <a:close/>
                <a:moveTo>
                  <a:pt x="3053" y="630"/>
                </a:moveTo>
                <a:cubicBezTo>
                  <a:pt x="3039" y="620"/>
                  <a:pt x="3021" y="613"/>
                  <a:pt x="2999" y="609"/>
                </a:cubicBezTo>
                <a:cubicBezTo>
                  <a:pt x="2900" y="592"/>
                  <a:pt x="2900" y="592"/>
                  <a:pt x="2900" y="592"/>
                </a:cubicBezTo>
                <a:cubicBezTo>
                  <a:pt x="2885" y="589"/>
                  <a:pt x="2874" y="585"/>
                  <a:pt x="2866" y="580"/>
                </a:cubicBezTo>
                <a:cubicBezTo>
                  <a:pt x="2859" y="575"/>
                  <a:pt x="2854" y="565"/>
                  <a:pt x="2851" y="551"/>
                </a:cubicBezTo>
                <a:cubicBezTo>
                  <a:pt x="2849" y="537"/>
                  <a:pt x="2847" y="515"/>
                  <a:pt x="2847" y="485"/>
                </a:cubicBezTo>
                <a:cubicBezTo>
                  <a:pt x="2847" y="442"/>
                  <a:pt x="2855" y="413"/>
                  <a:pt x="2870" y="397"/>
                </a:cubicBezTo>
                <a:cubicBezTo>
                  <a:pt x="2886" y="381"/>
                  <a:pt x="2910" y="373"/>
                  <a:pt x="2942" y="373"/>
                </a:cubicBezTo>
                <a:cubicBezTo>
                  <a:pt x="2966" y="373"/>
                  <a:pt x="2989" y="374"/>
                  <a:pt x="3013" y="377"/>
                </a:cubicBezTo>
                <a:cubicBezTo>
                  <a:pt x="3037" y="380"/>
                  <a:pt x="3055" y="383"/>
                  <a:pt x="3069" y="388"/>
                </a:cubicBezTo>
                <a:cubicBezTo>
                  <a:pt x="3069" y="314"/>
                  <a:pt x="3069" y="314"/>
                  <a:pt x="3069" y="314"/>
                </a:cubicBezTo>
                <a:cubicBezTo>
                  <a:pt x="3053" y="309"/>
                  <a:pt x="3033" y="305"/>
                  <a:pt x="3009" y="302"/>
                </a:cubicBezTo>
                <a:cubicBezTo>
                  <a:pt x="2984" y="298"/>
                  <a:pt x="2961" y="297"/>
                  <a:pt x="2939" y="297"/>
                </a:cubicBezTo>
                <a:cubicBezTo>
                  <a:pt x="2881" y="297"/>
                  <a:pt x="2837" y="311"/>
                  <a:pt x="2808" y="339"/>
                </a:cubicBezTo>
                <a:cubicBezTo>
                  <a:pt x="2779" y="368"/>
                  <a:pt x="2764" y="419"/>
                  <a:pt x="2764" y="492"/>
                </a:cubicBezTo>
                <a:cubicBezTo>
                  <a:pt x="2764" y="550"/>
                  <a:pt x="2771" y="592"/>
                  <a:pt x="2784" y="618"/>
                </a:cubicBezTo>
                <a:cubicBezTo>
                  <a:pt x="2797" y="644"/>
                  <a:pt x="2819" y="660"/>
                  <a:pt x="2852" y="666"/>
                </a:cubicBezTo>
                <a:cubicBezTo>
                  <a:pt x="2956" y="684"/>
                  <a:pt x="2956" y="684"/>
                  <a:pt x="2956" y="684"/>
                </a:cubicBezTo>
                <a:cubicBezTo>
                  <a:pt x="2972" y="687"/>
                  <a:pt x="2983" y="691"/>
                  <a:pt x="2991" y="696"/>
                </a:cubicBezTo>
                <a:cubicBezTo>
                  <a:pt x="2998" y="702"/>
                  <a:pt x="3003" y="711"/>
                  <a:pt x="3006" y="726"/>
                </a:cubicBezTo>
                <a:cubicBezTo>
                  <a:pt x="3009" y="740"/>
                  <a:pt x="3011" y="764"/>
                  <a:pt x="3011" y="798"/>
                </a:cubicBezTo>
                <a:cubicBezTo>
                  <a:pt x="3011" y="837"/>
                  <a:pt x="3004" y="867"/>
                  <a:pt x="2991" y="886"/>
                </a:cubicBezTo>
                <a:cubicBezTo>
                  <a:pt x="2977" y="904"/>
                  <a:pt x="2951" y="914"/>
                  <a:pt x="2912" y="914"/>
                </a:cubicBezTo>
                <a:cubicBezTo>
                  <a:pt x="2888" y="914"/>
                  <a:pt x="2863" y="913"/>
                  <a:pt x="2837" y="910"/>
                </a:cubicBezTo>
                <a:cubicBezTo>
                  <a:pt x="2811" y="907"/>
                  <a:pt x="2791" y="904"/>
                  <a:pt x="2777" y="901"/>
                </a:cubicBezTo>
                <a:cubicBezTo>
                  <a:pt x="2777" y="973"/>
                  <a:pt x="2777" y="973"/>
                  <a:pt x="2777" y="973"/>
                </a:cubicBezTo>
                <a:cubicBezTo>
                  <a:pt x="2794" y="978"/>
                  <a:pt x="2816" y="982"/>
                  <a:pt x="2844" y="985"/>
                </a:cubicBezTo>
                <a:cubicBezTo>
                  <a:pt x="2872" y="989"/>
                  <a:pt x="2898" y="990"/>
                  <a:pt x="2922" y="990"/>
                </a:cubicBezTo>
                <a:cubicBezTo>
                  <a:pt x="2982" y="990"/>
                  <a:pt x="3026" y="975"/>
                  <a:pt x="3053" y="946"/>
                </a:cubicBezTo>
                <a:cubicBezTo>
                  <a:pt x="3079" y="916"/>
                  <a:pt x="3093" y="865"/>
                  <a:pt x="3093" y="793"/>
                </a:cubicBezTo>
                <a:cubicBezTo>
                  <a:pt x="3093" y="745"/>
                  <a:pt x="3089" y="709"/>
                  <a:pt x="3083" y="684"/>
                </a:cubicBezTo>
                <a:cubicBezTo>
                  <a:pt x="3076" y="659"/>
                  <a:pt x="3066" y="641"/>
                  <a:pt x="3053" y="630"/>
                </a:cubicBezTo>
                <a:close/>
              </a:path>
            </a:pathLst>
          </a:custGeom>
          <a:solidFill>
            <a:srgbClr val="A5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Instruction 6">
            <a:extLst>
              <a:ext uri="{FF2B5EF4-FFF2-40B4-BE49-F238E27FC236}">
                <a16:creationId xmlns:a16="http://schemas.microsoft.com/office/drawing/2014/main" id="{A938FF2B-E106-49CB-9612-72C773B03218}"/>
              </a:ext>
            </a:extLst>
          </p:cNvPr>
          <p:cNvSpPr>
            <a:spLocks noGrp="1" noSelect="1"/>
          </p:cNvSpPr>
          <p:nvPr>
            <p:ph type="body" sz="quarter" idx="14" hasCustomPrompt="1"/>
          </p:nvPr>
        </p:nvSpPr>
        <p:spPr bwMode="gray">
          <a:xfrm>
            <a:off x="-1620000" y="-1"/>
            <a:ext cx="1539000" cy="4176000"/>
          </a:xfrm>
          <a:solidFill>
            <a:srgbClr val="FFFFFF"/>
          </a:solidFill>
          <a:ln w="25400">
            <a:solidFill>
              <a:schemeClr val="accent1"/>
            </a:solidFill>
          </a:ln>
        </p:spPr>
        <p:txBody>
          <a:bodyPr lIns="36000" tIns="36000" rIns="36000" bIns="36000"/>
          <a:lstStyle>
            <a:lvl1pPr marL="0" indent="0">
              <a:lnSpc>
                <a:spcPct val="99000"/>
              </a:lnSpc>
              <a:buNone/>
              <a:defRPr sz="900" b="0">
                <a:solidFill>
                  <a:schemeClr val="tx2">
                    <a:lumMod val="50000"/>
                    <a:lumOff val="50000"/>
                  </a:schemeClr>
                </a:solidFill>
              </a:defRPr>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solidFill>
                  <a:schemeClr val="tx2">
                    <a:lumMod val="50000"/>
                    <a:lumOff val="50000"/>
                  </a:schemeClr>
                </a:solidFill>
              </a:defRPr>
            </a:lvl5pPr>
          </a:lstStyle>
          <a:p>
            <a:pPr lvl="0"/>
            <a:r>
              <a:rPr lang="nl-NL" dirty="0"/>
              <a:t>Voeg je een foto in dan komt deze automatisch achter de tekst en het logo.</a:t>
            </a:r>
            <a:br>
              <a:rPr lang="nl-NL" dirty="0"/>
            </a:br>
            <a:r>
              <a:rPr lang="nl-NL" dirty="0"/>
              <a:t>Wil je later de foto wijzigen, verwijder dan eerst de foto en klik dan in het lint hierboven op Start | Opnieuw instellen. Voeg daarna een nieuwe foto in. Zo komt de foto automatisch weer achter de vorm. </a:t>
            </a:r>
            <a:br>
              <a:rPr lang="nl-NL" dirty="0"/>
            </a:br>
            <a:r>
              <a:rPr lang="nl-NL" dirty="0"/>
              <a:t>Kies niet voor de optie Afbeelding wijzigen, want dan zal PowerPoint de foto in een ander formaat en op een andere positie plaatsen. Opnieuw instellen zal het beeld vervormen.</a:t>
            </a:r>
            <a:br>
              <a:rPr lang="nl-NL" dirty="0"/>
            </a:br>
            <a:br>
              <a:rPr lang="nl-NL" dirty="0"/>
            </a:b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21" name="Instruction 7 {PHJU}">
            <a:extLst>
              <a:ext uri="{FF2B5EF4-FFF2-40B4-BE49-F238E27FC236}">
                <a16:creationId xmlns:a16="http://schemas.microsoft.com/office/drawing/2014/main" id="{999A7BD1-8BFE-4EDE-BF08-EC43616C7BC6}"/>
              </a:ext>
            </a:extLst>
          </p:cNvPr>
          <p:cNvSpPr>
            <a:spLocks noGrp="1" noSelect="1" noChangeAspect="1"/>
          </p:cNvSpPr>
          <p:nvPr>
            <p:ph type="body" sz="quarter" idx="15" hasCustomPrompt="1"/>
          </p:nvPr>
        </p:nvSpPr>
        <p:spPr bwMode="gray">
          <a:xfrm>
            <a:off x="-1570578" y="2540622"/>
            <a:ext cx="1099000" cy="630000"/>
          </a:xfrm>
          <a:blipFill>
            <a:blip r:embed="rId3"/>
            <a:stretch>
              <a:fillRect/>
            </a:stretch>
          </a:blipFill>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a:t> </a:t>
            </a:r>
            <a:endParaRPr lang="nl-NL" dirty="0"/>
          </a:p>
        </p:txBody>
      </p:sp>
    </p:spTree>
    <p:extLst>
      <p:ext uri="{BB962C8B-B14F-4D97-AF65-F5344CB8AC3E}">
        <p14:creationId xmlns:p14="http://schemas.microsoft.com/office/powerpoint/2010/main" val="3642268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Einddia 02]">
    <p:spTree>
      <p:nvGrpSpPr>
        <p:cNvPr id="1" name=""/>
        <p:cNvGrpSpPr/>
        <p:nvPr/>
      </p:nvGrpSpPr>
      <p:grpSpPr>
        <a:xfrm>
          <a:off x="0" y="0"/>
          <a:ext cx="0" cy="0"/>
          <a:chOff x="0" y="0"/>
          <a:chExt cx="0" cy="0"/>
        </a:xfrm>
      </p:grpSpPr>
      <p:sp>
        <p:nvSpPr>
          <p:cNvPr id="15" name="Frame 1">
            <a:extLst>
              <a:ext uri="{FF2B5EF4-FFF2-40B4-BE49-F238E27FC236}">
                <a16:creationId xmlns:a16="http://schemas.microsoft.com/office/drawing/2014/main" id="{10457A01-F2DB-4001-B98C-DA078AA66D91}"/>
              </a:ext>
            </a:extLst>
          </p:cNvPr>
          <p:cNvSpPr>
            <a:spLocks noSelect="1"/>
          </p:cNvSpPr>
          <p:nvPr userDrawn="1"/>
        </p:nvSpPr>
        <p:spPr bwMode="gray">
          <a:xfrm>
            <a:off x="1588" y="2859088"/>
            <a:ext cx="9142413" cy="2855913"/>
          </a:xfrm>
          <a:custGeom>
            <a:avLst/>
            <a:gdLst>
              <a:gd name="connsiteX0" fmla="*/ 2024063 w 9142413"/>
              <a:gd name="connsiteY0" fmla="*/ 347662 h 2855913"/>
              <a:gd name="connsiteX1" fmla="*/ 1969553 w 9142413"/>
              <a:gd name="connsiteY1" fmla="*/ 352169 h 2855913"/>
              <a:gd name="connsiteX2" fmla="*/ 1934566 w 9142413"/>
              <a:gd name="connsiteY2" fmla="*/ 361181 h 2855913"/>
              <a:gd name="connsiteX3" fmla="*/ 1920875 w 9142413"/>
              <a:gd name="connsiteY3" fmla="*/ 383714 h 2855913"/>
              <a:gd name="connsiteX4" fmla="*/ 1932791 w 9142413"/>
              <a:gd name="connsiteY4" fmla="*/ 407999 h 2855913"/>
              <a:gd name="connsiteX5" fmla="*/ 1972596 w 9142413"/>
              <a:gd name="connsiteY5" fmla="*/ 417512 h 2855913"/>
              <a:gd name="connsiteX6" fmla="*/ 2000992 w 9142413"/>
              <a:gd name="connsiteY6" fmla="*/ 414758 h 2855913"/>
              <a:gd name="connsiteX7" fmla="*/ 2024063 w 9142413"/>
              <a:gd name="connsiteY7" fmla="*/ 407748 h 2855913"/>
              <a:gd name="connsiteX8" fmla="*/ 2024063 w 9142413"/>
              <a:gd name="connsiteY8" fmla="*/ 347662 h 2855913"/>
              <a:gd name="connsiteX9" fmla="*/ 1204912 w 9142413"/>
              <a:gd name="connsiteY9" fmla="*/ 347662 h 2855913"/>
              <a:gd name="connsiteX10" fmla="*/ 1151241 w 9142413"/>
              <a:gd name="connsiteY10" fmla="*/ 352169 h 2855913"/>
              <a:gd name="connsiteX11" fmla="*/ 1116792 w 9142413"/>
              <a:gd name="connsiteY11" fmla="*/ 361181 h 2855913"/>
              <a:gd name="connsiteX12" fmla="*/ 1103312 w 9142413"/>
              <a:gd name="connsiteY12" fmla="*/ 383714 h 2855913"/>
              <a:gd name="connsiteX13" fmla="*/ 1114795 w 9142413"/>
              <a:gd name="connsiteY13" fmla="*/ 407999 h 2855913"/>
              <a:gd name="connsiteX14" fmla="*/ 1154237 w 9142413"/>
              <a:gd name="connsiteY14" fmla="*/ 417512 h 2855913"/>
              <a:gd name="connsiteX15" fmla="*/ 1182196 w 9142413"/>
              <a:gd name="connsiteY15" fmla="*/ 414758 h 2855913"/>
              <a:gd name="connsiteX16" fmla="*/ 1204912 w 9142413"/>
              <a:gd name="connsiteY16" fmla="*/ 407748 h 2855913"/>
              <a:gd name="connsiteX17" fmla="*/ 1204912 w 9142413"/>
              <a:gd name="connsiteY17" fmla="*/ 347662 h 2855913"/>
              <a:gd name="connsiteX18" fmla="*/ 2372682 w 9142413"/>
              <a:gd name="connsiteY18" fmla="*/ 220662 h 2855913"/>
              <a:gd name="connsiteX19" fmla="*/ 2343084 w 9142413"/>
              <a:gd name="connsiteY19" fmla="*/ 224454 h 2855913"/>
              <a:gd name="connsiteX20" fmla="*/ 2317750 w 9142413"/>
              <a:gd name="connsiteY20" fmla="*/ 235828 h 2855913"/>
              <a:gd name="connsiteX21" fmla="*/ 2317750 w 9142413"/>
              <a:gd name="connsiteY21" fmla="*/ 492125 h 2855913"/>
              <a:gd name="connsiteX22" fmla="*/ 2438400 w 9142413"/>
              <a:gd name="connsiteY22" fmla="*/ 492125 h 2855913"/>
              <a:gd name="connsiteX23" fmla="*/ 2426360 w 9142413"/>
              <a:gd name="connsiteY23" fmla="*/ 475443 h 2855913"/>
              <a:gd name="connsiteX24" fmla="*/ 2421594 w 9142413"/>
              <a:gd name="connsiteY24" fmla="*/ 444859 h 2855913"/>
              <a:gd name="connsiteX25" fmla="*/ 2421594 w 9142413"/>
              <a:gd name="connsiteY25" fmla="*/ 266159 h 2855913"/>
              <a:gd name="connsiteX26" fmla="*/ 2408300 w 9142413"/>
              <a:gd name="connsiteY26" fmla="*/ 231784 h 2855913"/>
              <a:gd name="connsiteX27" fmla="*/ 2372682 w 9142413"/>
              <a:gd name="connsiteY27" fmla="*/ 220662 h 2855913"/>
              <a:gd name="connsiteX28" fmla="*/ 781004 w 9142413"/>
              <a:gd name="connsiteY28" fmla="*/ 134937 h 2855913"/>
              <a:gd name="connsiteX29" fmla="*/ 760998 w 9142413"/>
              <a:gd name="connsiteY29" fmla="*/ 135189 h 2855913"/>
              <a:gd name="connsiteX30" fmla="*/ 744537 w 9142413"/>
              <a:gd name="connsiteY30" fmla="*/ 137203 h 2855913"/>
              <a:gd name="connsiteX31" fmla="*/ 744537 w 9142413"/>
              <a:gd name="connsiteY31" fmla="*/ 254000 h 2855913"/>
              <a:gd name="connsiteX32" fmla="*/ 784803 w 9142413"/>
              <a:gd name="connsiteY32" fmla="*/ 254000 h 2855913"/>
              <a:gd name="connsiteX33" fmla="*/ 833679 w 9142413"/>
              <a:gd name="connsiteY33" fmla="*/ 239400 h 2855913"/>
              <a:gd name="connsiteX34" fmla="*/ 850900 w 9142413"/>
              <a:gd name="connsiteY34" fmla="*/ 194343 h 2855913"/>
              <a:gd name="connsiteX35" fmla="*/ 832920 w 9142413"/>
              <a:gd name="connsiteY35" fmla="*/ 150292 h 2855913"/>
              <a:gd name="connsiteX36" fmla="*/ 781004 w 9142413"/>
              <a:gd name="connsiteY36" fmla="*/ 134937 h 2855913"/>
              <a:gd name="connsiteX37" fmla="*/ 1702596 w 9142413"/>
              <a:gd name="connsiteY37" fmla="*/ 0 h 2855913"/>
              <a:gd name="connsiteX38" fmla="*/ 1732329 w 9142413"/>
              <a:gd name="connsiteY38" fmla="*/ 2269 h 2855913"/>
              <a:gd name="connsiteX39" fmla="*/ 1754503 w 9142413"/>
              <a:gd name="connsiteY39" fmla="*/ 11343 h 2855913"/>
              <a:gd name="connsiteX40" fmla="*/ 1768614 w 9142413"/>
              <a:gd name="connsiteY40" fmla="*/ 29744 h 2855913"/>
              <a:gd name="connsiteX41" fmla="*/ 1773401 w 9142413"/>
              <a:gd name="connsiteY41" fmla="*/ 60244 h 2855913"/>
              <a:gd name="connsiteX42" fmla="*/ 1773401 w 9142413"/>
              <a:gd name="connsiteY42" fmla="*/ 491782 h 2855913"/>
              <a:gd name="connsiteX43" fmla="*/ 1867388 w 9142413"/>
              <a:gd name="connsiteY43" fmla="*/ 491782 h 2855913"/>
              <a:gd name="connsiteX44" fmla="*/ 1846222 w 9142413"/>
              <a:gd name="connsiteY44" fmla="*/ 480691 h 2855913"/>
              <a:gd name="connsiteX45" fmla="*/ 1810693 w 9142413"/>
              <a:gd name="connsiteY45" fmla="*/ 442377 h 2855913"/>
              <a:gd name="connsiteX46" fmla="*/ 1798347 w 9142413"/>
              <a:gd name="connsiteY46" fmla="*/ 387930 h 2855913"/>
              <a:gd name="connsiteX47" fmla="*/ 1829340 w 9142413"/>
              <a:gd name="connsiteY47" fmla="*/ 308025 h 2855913"/>
              <a:gd name="connsiteX48" fmla="*/ 1925090 w 9142413"/>
              <a:gd name="connsiteY48" fmla="*/ 273240 h 2855913"/>
              <a:gd name="connsiteX49" fmla="*/ 2024116 w 9142413"/>
              <a:gd name="connsiteY49" fmla="*/ 262653 h 2855913"/>
              <a:gd name="connsiteX50" fmla="*/ 2024116 w 9142413"/>
              <a:gd name="connsiteY50" fmla="*/ 257360 h 2855913"/>
              <a:gd name="connsiteX51" fmla="*/ 2004714 w 9142413"/>
              <a:gd name="connsiteY51" fmla="*/ 226104 h 2855913"/>
              <a:gd name="connsiteX52" fmla="*/ 1949280 w 9142413"/>
              <a:gd name="connsiteY52" fmla="*/ 216525 h 2855913"/>
              <a:gd name="connsiteX53" fmla="*/ 1893341 w 9142413"/>
              <a:gd name="connsiteY53" fmla="*/ 222575 h 2855913"/>
              <a:gd name="connsiteX54" fmla="*/ 1844458 w 9142413"/>
              <a:gd name="connsiteY54" fmla="*/ 237699 h 2855913"/>
              <a:gd name="connsiteX55" fmla="*/ 1827828 w 9142413"/>
              <a:gd name="connsiteY55" fmla="*/ 217029 h 2855913"/>
              <a:gd name="connsiteX56" fmla="*/ 1821024 w 9142413"/>
              <a:gd name="connsiteY56" fmla="*/ 187790 h 2855913"/>
              <a:gd name="connsiteX57" fmla="*/ 1830348 w 9142413"/>
              <a:gd name="connsiteY57" fmla="*/ 156533 h 2855913"/>
              <a:gd name="connsiteX58" fmla="*/ 1859577 w 9142413"/>
              <a:gd name="connsiteY58" fmla="*/ 136620 h 2855913"/>
              <a:gd name="connsiteX59" fmla="*/ 1911232 w 9142413"/>
              <a:gd name="connsiteY59" fmla="*/ 124521 h 2855913"/>
              <a:gd name="connsiteX60" fmla="*/ 1967422 w 9142413"/>
              <a:gd name="connsiteY60" fmla="*/ 120740 h 2855913"/>
              <a:gd name="connsiteX61" fmla="*/ 2041755 w 9142413"/>
              <a:gd name="connsiteY61" fmla="*/ 129058 h 2855913"/>
              <a:gd name="connsiteX62" fmla="*/ 2099205 w 9142413"/>
              <a:gd name="connsiteY62" fmla="*/ 154265 h 2855913"/>
              <a:gd name="connsiteX63" fmla="*/ 2135741 w 9142413"/>
              <a:gd name="connsiteY63" fmla="*/ 197368 h 2855913"/>
              <a:gd name="connsiteX64" fmla="*/ 2148592 w 9142413"/>
              <a:gd name="connsiteY64" fmla="*/ 258872 h 2855913"/>
              <a:gd name="connsiteX65" fmla="*/ 2148592 w 9142413"/>
              <a:gd name="connsiteY65" fmla="*/ 428009 h 2855913"/>
              <a:gd name="connsiteX66" fmla="*/ 2137505 w 9142413"/>
              <a:gd name="connsiteY66" fmla="*/ 460021 h 2855913"/>
              <a:gd name="connsiteX67" fmla="*/ 2111552 w 9142413"/>
              <a:gd name="connsiteY67" fmla="*/ 481447 h 2855913"/>
              <a:gd name="connsiteX68" fmla="*/ 2090134 w 9142413"/>
              <a:gd name="connsiteY68" fmla="*/ 491782 h 2855913"/>
              <a:gd name="connsiteX69" fmla="*/ 2206294 w 9142413"/>
              <a:gd name="connsiteY69" fmla="*/ 491782 h 2855913"/>
              <a:gd name="connsiteX70" fmla="*/ 2194200 w 9142413"/>
              <a:gd name="connsiteY70" fmla="*/ 475145 h 2855913"/>
              <a:gd name="connsiteX71" fmla="*/ 2189160 w 9142413"/>
              <a:gd name="connsiteY71" fmla="*/ 444645 h 2855913"/>
              <a:gd name="connsiteX72" fmla="*/ 2189160 w 9142413"/>
              <a:gd name="connsiteY72" fmla="*/ 218038 h 2855913"/>
              <a:gd name="connsiteX73" fmla="*/ 2197979 w 9142413"/>
              <a:gd name="connsiteY73" fmla="*/ 185017 h 2855913"/>
              <a:gd name="connsiteX74" fmla="*/ 2221665 w 9142413"/>
              <a:gd name="connsiteY74" fmla="*/ 161575 h 2855913"/>
              <a:gd name="connsiteX75" fmla="*/ 2286171 w 9142413"/>
              <a:gd name="connsiteY75" fmla="*/ 132083 h 2855913"/>
              <a:gd name="connsiteX76" fmla="*/ 2372598 w 9142413"/>
              <a:gd name="connsiteY76" fmla="*/ 120740 h 2855913"/>
              <a:gd name="connsiteX77" fmla="*/ 2503877 w 9142413"/>
              <a:gd name="connsiteY77" fmla="*/ 158046 h 2855913"/>
              <a:gd name="connsiteX78" fmla="*/ 2549988 w 9142413"/>
              <a:gd name="connsiteY78" fmla="*/ 261897 h 2855913"/>
              <a:gd name="connsiteX79" fmla="*/ 2549988 w 9142413"/>
              <a:gd name="connsiteY79" fmla="*/ 491782 h 2855913"/>
              <a:gd name="connsiteX80" fmla="*/ 9142413 w 9142413"/>
              <a:gd name="connsiteY80" fmla="*/ 466323 h 2855913"/>
              <a:gd name="connsiteX81" fmla="*/ 9142413 w 9142413"/>
              <a:gd name="connsiteY81" fmla="*/ 2855913 h 2855913"/>
              <a:gd name="connsiteX82" fmla="*/ 0 w 9142413"/>
              <a:gd name="connsiteY82" fmla="*/ 2855913 h 2855913"/>
              <a:gd name="connsiteX83" fmla="*/ 0 w 9142413"/>
              <a:gd name="connsiteY83" fmla="*/ 491782 h 2855913"/>
              <a:gd name="connsiteX84" fmla="*/ 634473 w 9142413"/>
              <a:gd name="connsiteY84" fmla="*/ 491782 h 2855913"/>
              <a:gd name="connsiteX85" fmla="*/ 632458 w 9142413"/>
              <a:gd name="connsiteY85" fmla="*/ 490521 h 2855913"/>
              <a:gd name="connsiteX86" fmla="*/ 618851 w 9142413"/>
              <a:gd name="connsiteY86" fmla="*/ 471616 h 2855913"/>
              <a:gd name="connsiteX87" fmla="*/ 614316 w 9142413"/>
              <a:gd name="connsiteY87" fmla="*/ 440108 h 2855913"/>
              <a:gd name="connsiteX88" fmla="*/ 614316 w 9142413"/>
              <a:gd name="connsiteY88" fmla="*/ 84442 h 2855913"/>
              <a:gd name="connsiteX89" fmla="*/ 623135 w 9142413"/>
              <a:gd name="connsiteY89" fmla="*/ 59992 h 2855913"/>
              <a:gd name="connsiteX90" fmla="*/ 646820 w 9142413"/>
              <a:gd name="connsiteY90" fmla="*/ 45876 h 2855913"/>
              <a:gd name="connsiteX91" fmla="*/ 705278 w 9142413"/>
              <a:gd name="connsiteY91" fmla="*/ 32769 h 2855913"/>
              <a:gd name="connsiteX92" fmla="*/ 771296 w 9142413"/>
              <a:gd name="connsiteY92" fmla="*/ 28736 h 2855913"/>
              <a:gd name="connsiteX93" fmla="*/ 930544 w 9142413"/>
              <a:gd name="connsiteY93" fmla="*/ 73099 h 2855913"/>
              <a:gd name="connsiteX94" fmla="*/ 985727 w 9142413"/>
              <a:gd name="connsiteY94" fmla="*/ 193839 h 2855913"/>
              <a:gd name="connsiteX95" fmla="*/ 973884 w 9142413"/>
              <a:gd name="connsiteY95" fmla="*/ 260637 h 2855913"/>
              <a:gd name="connsiteX96" fmla="*/ 939363 w 9142413"/>
              <a:gd name="connsiteY96" fmla="*/ 312058 h 2855913"/>
              <a:gd name="connsiteX97" fmla="*/ 881157 w 9142413"/>
              <a:gd name="connsiteY97" fmla="*/ 345331 h 2855913"/>
              <a:gd name="connsiteX98" fmla="*/ 800021 w 9142413"/>
              <a:gd name="connsiteY98" fmla="*/ 356926 h 2855913"/>
              <a:gd name="connsiteX99" fmla="*/ 746351 w 9142413"/>
              <a:gd name="connsiteY99" fmla="*/ 356926 h 2855913"/>
              <a:gd name="connsiteX100" fmla="*/ 746351 w 9142413"/>
              <a:gd name="connsiteY100" fmla="*/ 491782 h 2855913"/>
              <a:gd name="connsiteX101" fmla="*/ 1048469 w 9142413"/>
              <a:gd name="connsiteY101" fmla="*/ 491782 h 2855913"/>
              <a:gd name="connsiteX102" fmla="*/ 1027555 w 9142413"/>
              <a:gd name="connsiteY102" fmla="*/ 480691 h 2855913"/>
              <a:gd name="connsiteX103" fmla="*/ 992026 w 9142413"/>
              <a:gd name="connsiteY103" fmla="*/ 442377 h 2855913"/>
              <a:gd name="connsiteX104" fmla="*/ 979679 w 9142413"/>
              <a:gd name="connsiteY104" fmla="*/ 387930 h 2855913"/>
              <a:gd name="connsiteX105" fmla="*/ 1010672 w 9142413"/>
              <a:gd name="connsiteY105" fmla="*/ 308025 h 2855913"/>
              <a:gd name="connsiteX106" fmla="*/ 1106423 w 9142413"/>
              <a:gd name="connsiteY106" fmla="*/ 273240 h 2855913"/>
              <a:gd name="connsiteX107" fmla="*/ 1205197 w 9142413"/>
              <a:gd name="connsiteY107" fmla="*/ 262653 h 2855913"/>
              <a:gd name="connsiteX108" fmla="*/ 1205197 w 9142413"/>
              <a:gd name="connsiteY108" fmla="*/ 257360 h 2855913"/>
              <a:gd name="connsiteX109" fmla="*/ 1186047 w 9142413"/>
              <a:gd name="connsiteY109" fmla="*/ 226104 h 2855913"/>
              <a:gd name="connsiteX110" fmla="*/ 1130613 w 9142413"/>
              <a:gd name="connsiteY110" fmla="*/ 216525 h 2855913"/>
              <a:gd name="connsiteX111" fmla="*/ 1074674 w 9142413"/>
              <a:gd name="connsiteY111" fmla="*/ 222575 h 2855913"/>
              <a:gd name="connsiteX112" fmla="*/ 1025539 w 9142413"/>
              <a:gd name="connsiteY112" fmla="*/ 237699 h 2855913"/>
              <a:gd name="connsiteX113" fmla="*/ 1009160 w 9142413"/>
              <a:gd name="connsiteY113" fmla="*/ 217029 h 2855913"/>
              <a:gd name="connsiteX114" fmla="*/ 1002357 w 9142413"/>
              <a:gd name="connsiteY114" fmla="*/ 187790 h 2855913"/>
              <a:gd name="connsiteX115" fmla="*/ 1011680 w 9142413"/>
              <a:gd name="connsiteY115" fmla="*/ 156533 h 2855913"/>
              <a:gd name="connsiteX116" fmla="*/ 1040657 w 9142413"/>
              <a:gd name="connsiteY116" fmla="*/ 136620 h 2855913"/>
              <a:gd name="connsiteX117" fmla="*/ 1092312 w 9142413"/>
              <a:gd name="connsiteY117" fmla="*/ 124521 h 2855913"/>
              <a:gd name="connsiteX118" fmla="*/ 1148755 w 9142413"/>
              <a:gd name="connsiteY118" fmla="*/ 120740 h 2855913"/>
              <a:gd name="connsiteX119" fmla="*/ 1223087 w 9142413"/>
              <a:gd name="connsiteY119" fmla="*/ 129058 h 2855913"/>
              <a:gd name="connsiteX120" fmla="*/ 1280286 w 9142413"/>
              <a:gd name="connsiteY120" fmla="*/ 154265 h 2855913"/>
              <a:gd name="connsiteX121" fmla="*/ 1316822 w 9142413"/>
              <a:gd name="connsiteY121" fmla="*/ 197368 h 2855913"/>
              <a:gd name="connsiteX122" fmla="*/ 1329673 w 9142413"/>
              <a:gd name="connsiteY122" fmla="*/ 258872 h 2855913"/>
              <a:gd name="connsiteX123" fmla="*/ 1329673 w 9142413"/>
              <a:gd name="connsiteY123" fmla="*/ 428009 h 2855913"/>
              <a:gd name="connsiteX124" fmla="*/ 1318838 w 9142413"/>
              <a:gd name="connsiteY124" fmla="*/ 460021 h 2855913"/>
              <a:gd name="connsiteX125" fmla="*/ 1292884 w 9142413"/>
              <a:gd name="connsiteY125" fmla="*/ 481447 h 2855913"/>
              <a:gd name="connsiteX126" fmla="*/ 1271215 w 9142413"/>
              <a:gd name="connsiteY126" fmla="*/ 491782 h 2855913"/>
              <a:gd name="connsiteX127" fmla="*/ 1387627 w 9142413"/>
              <a:gd name="connsiteY127" fmla="*/ 491782 h 2855913"/>
              <a:gd name="connsiteX128" fmla="*/ 1375532 w 9142413"/>
              <a:gd name="connsiteY128" fmla="*/ 475145 h 2855913"/>
              <a:gd name="connsiteX129" fmla="*/ 1370493 w 9142413"/>
              <a:gd name="connsiteY129" fmla="*/ 444645 h 2855913"/>
              <a:gd name="connsiteX130" fmla="*/ 1370493 w 9142413"/>
              <a:gd name="connsiteY130" fmla="*/ 218038 h 2855913"/>
              <a:gd name="connsiteX131" fmla="*/ 1376792 w 9142413"/>
              <a:gd name="connsiteY131" fmla="*/ 188294 h 2855913"/>
              <a:gd name="connsiteX132" fmla="*/ 1395438 w 9142413"/>
              <a:gd name="connsiteY132" fmla="*/ 166112 h 2855913"/>
              <a:gd name="connsiteX133" fmla="*/ 1425171 w 9142413"/>
              <a:gd name="connsiteY133" fmla="*/ 148215 h 2855913"/>
              <a:gd name="connsiteX134" fmla="*/ 1463220 w 9142413"/>
              <a:gd name="connsiteY134" fmla="*/ 134352 h 2855913"/>
              <a:gd name="connsiteX135" fmla="*/ 1505551 w 9142413"/>
              <a:gd name="connsiteY135" fmla="*/ 124773 h 2855913"/>
              <a:gd name="connsiteX136" fmla="*/ 1549395 w 9142413"/>
              <a:gd name="connsiteY136" fmla="*/ 121496 h 2855913"/>
              <a:gd name="connsiteX137" fmla="*/ 1606594 w 9142413"/>
              <a:gd name="connsiteY137" fmla="*/ 135360 h 2855913"/>
              <a:gd name="connsiteX138" fmla="*/ 1627759 w 9142413"/>
              <a:gd name="connsiteY138" fmla="*/ 181236 h 2855913"/>
              <a:gd name="connsiteX139" fmla="*/ 1624736 w 9142413"/>
              <a:gd name="connsiteY139" fmla="*/ 201905 h 2855913"/>
              <a:gd name="connsiteX140" fmla="*/ 1617177 w 9142413"/>
              <a:gd name="connsiteY140" fmla="*/ 220306 h 2855913"/>
              <a:gd name="connsiteX141" fmla="*/ 1584924 w 9142413"/>
              <a:gd name="connsiteY141" fmla="*/ 221819 h 2855913"/>
              <a:gd name="connsiteX142" fmla="*/ 1552419 w 9142413"/>
              <a:gd name="connsiteY142" fmla="*/ 226356 h 2855913"/>
              <a:gd name="connsiteX143" fmla="*/ 1522686 w 9142413"/>
              <a:gd name="connsiteY143" fmla="*/ 232910 h 2855913"/>
              <a:gd name="connsiteX144" fmla="*/ 1498748 w 9142413"/>
              <a:gd name="connsiteY144" fmla="*/ 240724 h 2855913"/>
              <a:gd name="connsiteX145" fmla="*/ 1498748 w 9142413"/>
              <a:gd name="connsiteY145" fmla="*/ 491782 h 2855913"/>
              <a:gd name="connsiteX146" fmla="*/ 1662280 w 9142413"/>
              <a:gd name="connsiteY146" fmla="*/ 491782 h 2855913"/>
              <a:gd name="connsiteX147" fmla="*/ 1650185 w 9142413"/>
              <a:gd name="connsiteY147" fmla="*/ 475145 h 2855913"/>
              <a:gd name="connsiteX148" fmla="*/ 1645146 w 9142413"/>
              <a:gd name="connsiteY148" fmla="*/ 444645 h 2855913"/>
              <a:gd name="connsiteX149" fmla="*/ 1645146 w 9142413"/>
              <a:gd name="connsiteY149" fmla="*/ 6806 h 2855913"/>
              <a:gd name="connsiteX150" fmla="*/ 1669587 w 9142413"/>
              <a:gd name="connsiteY150" fmla="*/ 2521 h 2855913"/>
              <a:gd name="connsiteX151" fmla="*/ 1702596 w 9142413"/>
              <a:gd name="connsiteY151" fmla="*/ 0 h 285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9142413" h="2855913">
                <a:moveTo>
                  <a:pt x="2024063" y="347662"/>
                </a:moveTo>
                <a:cubicBezTo>
                  <a:pt x="1969553" y="352169"/>
                  <a:pt x="1969553" y="352169"/>
                  <a:pt x="1969553" y="352169"/>
                </a:cubicBezTo>
                <a:cubicBezTo>
                  <a:pt x="1955356" y="353170"/>
                  <a:pt x="1943693" y="356174"/>
                  <a:pt x="1934566" y="361181"/>
                </a:cubicBezTo>
                <a:cubicBezTo>
                  <a:pt x="1925439" y="366189"/>
                  <a:pt x="1920875" y="373699"/>
                  <a:pt x="1920875" y="383714"/>
                </a:cubicBezTo>
                <a:cubicBezTo>
                  <a:pt x="1920875" y="393728"/>
                  <a:pt x="1924932" y="401740"/>
                  <a:pt x="1932791" y="407999"/>
                </a:cubicBezTo>
                <a:cubicBezTo>
                  <a:pt x="1940651" y="414257"/>
                  <a:pt x="1953834" y="417512"/>
                  <a:pt x="1972596" y="417512"/>
                </a:cubicBezTo>
                <a:cubicBezTo>
                  <a:pt x="1981216" y="417512"/>
                  <a:pt x="1990597" y="416511"/>
                  <a:pt x="2000992" y="414758"/>
                </a:cubicBezTo>
                <a:cubicBezTo>
                  <a:pt x="2011386" y="413006"/>
                  <a:pt x="2019246" y="410752"/>
                  <a:pt x="2024063" y="407748"/>
                </a:cubicBezTo>
                <a:cubicBezTo>
                  <a:pt x="2024063" y="347662"/>
                  <a:pt x="2024063" y="347662"/>
                  <a:pt x="2024063" y="347662"/>
                </a:cubicBezTo>
                <a:close/>
                <a:moveTo>
                  <a:pt x="1204912" y="347662"/>
                </a:moveTo>
                <a:cubicBezTo>
                  <a:pt x="1151241" y="352169"/>
                  <a:pt x="1151241" y="352169"/>
                  <a:pt x="1151241" y="352169"/>
                </a:cubicBezTo>
                <a:cubicBezTo>
                  <a:pt x="1137262" y="353170"/>
                  <a:pt x="1125779" y="356174"/>
                  <a:pt x="1116792" y="361181"/>
                </a:cubicBezTo>
                <a:cubicBezTo>
                  <a:pt x="1107805" y="366189"/>
                  <a:pt x="1103312" y="373699"/>
                  <a:pt x="1103312" y="383714"/>
                </a:cubicBezTo>
                <a:cubicBezTo>
                  <a:pt x="1103312" y="393728"/>
                  <a:pt x="1107057" y="401740"/>
                  <a:pt x="1114795" y="407999"/>
                </a:cubicBezTo>
                <a:cubicBezTo>
                  <a:pt x="1122534" y="414257"/>
                  <a:pt x="1135764" y="417512"/>
                  <a:pt x="1154237" y="417512"/>
                </a:cubicBezTo>
                <a:cubicBezTo>
                  <a:pt x="1162475" y="417512"/>
                  <a:pt x="1171961" y="416511"/>
                  <a:pt x="1182196" y="414758"/>
                </a:cubicBezTo>
                <a:cubicBezTo>
                  <a:pt x="1192430" y="413006"/>
                  <a:pt x="1199919" y="410752"/>
                  <a:pt x="1204912" y="407748"/>
                </a:cubicBezTo>
                <a:cubicBezTo>
                  <a:pt x="1204912" y="347662"/>
                  <a:pt x="1204912" y="347662"/>
                  <a:pt x="1204912" y="347662"/>
                </a:cubicBezTo>
                <a:close/>
                <a:moveTo>
                  <a:pt x="2372682" y="220662"/>
                </a:moveTo>
                <a:cubicBezTo>
                  <a:pt x="2362649" y="220662"/>
                  <a:pt x="2352867" y="221926"/>
                  <a:pt x="2343084" y="224454"/>
                </a:cubicBezTo>
                <a:cubicBezTo>
                  <a:pt x="2333302" y="226981"/>
                  <a:pt x="2324773" y="230772"/>
                  <a:pt x="2317750" y="235828"/>
                </a:cubicBezTo>
                <a:cubicBezTo>
                  <a:pt x="2317750" y="492125"/>
                  <a:pt x="2317750" y="492125"/>
                  <a:pt x="2317750" y="492125"/>
                </a:cubicBezTo>
                <a:cubicBezTo>
                  <a:pt x="2438400" y="492125"/>
                  <a:pt x="2438400" y="492125"/>
                  <a:pt x="2438400" y="492125"/>
                </a:cubicBezTo>
                <a:cubicBezTo>
                  <a:pt x="2433383" y="487828"/>
                  <a:pt x="2429370" y="482268"/>
                  <a:pt x="2426360" y="475443"/>
                </a:cubicBezTo>
                <a:cubicBezTo>
                  <a:pt x="2423099" y="467608"/>
                  <a:pt x="2421594" y="457497"/>
                  <a:pt x="2421594" y="444859"/>
                </a:cubicBezTo>
                <a:cubicBezTo>
                  <a:pt x="2421594" y="266159"/>
                  <a:pt x="2421594" y="266159"/>
                  <a:pt x="2421594" y="266159"/>
                </a:cubicBezTo>
                <a:cubicBezTo>
                  <a:pt x="2421594" y="250488"/>
                  <a:pt x="2417079" y="239114"/>
                  <a:pt x="2408300" y="231784"/>
                </a:cubicBezTo>
                <a:cubicBezTo>
                  <a:pt x="2399521" y="224454"/>
                  <a:pt x="2387732" y="220662"/>
                  <a:pt x="2372682" y="220662"/>
                </a:cubicBezTo>
                <a:close/>
                <a:moveTo>
                  <a:pt x="781004" y="134937"/>
                </a:moveTo>
                <a:cubicBezTo>
                  <a:pt x="772900" y="134937"/>
                  <a:pt x="766316" y="134937"/>
                  <a:pt x="760998" y="135189"/>
                </a:cubicBezTo>
                <a:cubicBezTo>
                  <a:pt x="755680" y="135441"/>
                  <a:pt x="750108" y="136196"/>
                  <a:pt x="744537" y="137203"/>
                </a:cubicBezTo>
                <a:cubicBezTo>
                  <a:pt x="744537" y="254000"/>
                  <a:pt x="744537" y="254000"/>
                  <a:pt x="744537" y="254000"/>
                </a:cubicBezTo>
                <a:cubicBezTo>
                  <a:pt x="784803" y="254000"/>
                  <a:pt x="784803" y="254000"/>
                  <a:pt x="784803" y="254000"/>
                </a:cubicBezTo>
                <a:cubicBezTo>
                  <a:pt x="806076" y="254000"/>
                  <a:pt x="822283" y="249217"/>
                  <a:pt x="833679" y="239400"/>
                </a:cubicBezTo>
                <a:cubicBezTo>
                  <a:pt x="845075" y="229583"/>
                  <a:pt x="850900" y="214480"/>
                  <a:pt x="850900" y="194343"/>
                </a:cubicBezTo>
                <a:cubicBezTo>
                  <a:pt x="850900" y="175464"/>
                  <a:pt x="844822" y="160612"/>
                  <a:pt x="832920" y="150292"/>
                </a:cubicBezTo>
                <a:cubicBezTo>
                  <a:pt x="821017" y="139972"/>
                  <a:pt x="803796" y="134937"/>
                  <a:pt x="781004" y="134937"/>
                </a:cubicBezTo>
                <a:close/>
                <a:moveTo>
                  <a:pt x="1702596" y="0"/>
                </a:moveTo>
                <a:cubicBezTo>
                  <a:pt x="1713683" y="0"/>
                  <a:pt x="1723510" y="756"/>
                  <a:pt x="1732329" y="2269"/>
                </a:cubicBezTo>
                <a:cubicBezTo>
                  <a:pt x="1741148" y="3781"/>
                  <a:pt x="1748455" y="6806"/>
                  <a:pt x="1754503" y="11343"/>
                </a:cubicBezTo>
                <a:cubicBezTo>
                  <a:pt x="1760550" y="15880"/>
                  <a:pt x="1765338" y="21930"/>
                  <a:pt x="1768614" y="29744"/>
                </a:cubicBezTo>
                <a:cubicBezTo>
                  <a:pt x="1771889" y="37558"/>
                  <a:pt x="1773401" y="47641"/>
                  <a:pt x="1773401" y="60244"/>
                </a:cubicBezTo>
                <a:cubicBezTo>
                  <a:pt x="1773401" y="60244"/>
                  <a:pt x="1773401" y="60244"/>
                  <a:pt x="1773401" y="491782"/>
                </a:cubicBezTo>
                <a:cubicBezTo>
                  <a:pt x="1773401" y="491782"/>
                  <a:pt x="1773401" y="491782"/>
                  <a:pt x="1867388" y="491782"/>
                </a:cubicBezTo>
                <a:cubicBezTo>
                  <a:pt x="1859829" y="488505"/>
                  <a:pt x="1852773" y="484976"/>
                  <a:pt x="1846222" y="480691"/>
                </a:cubicBezTo>
                <a:cubicBezTo>
                  <a:pt x="1830851" y="470860"/>
                  <a:pt x="1819009" y="458005"/>
                  <a:pt x="1810693" y="442377"/>
                </a:cubicBezTo>
                <a:cubicBezTo>
                  <a:pt x="1802630" y="426749"/>
                  <a:pt x="1798347" y="408600"/>
                  <a:pt x="1798347" y="387930"/>
                </a:cubicBezTo>
                <a:cubicBezTo>
                  <a:pt x="1798347" y="353145"/>
                  <a:pt x="1808678" y="326678"/>
                  <a:pt x="1829340" y="308025"/>
                </a:cubicBezTo>
                <a:cubicBezTo>
                  <a:pt x="1850002" y="289372"/>
                  <a:pt x="1881750" y="277777"/>
                  <a:pt x="1925090" y="273240"/>
                </a:cubicBezTo>
                <a:cubicBezTo>
                  <a:pt x="1925090" y="273240"/>
                  <a:pt x="1925090" y="273240"/>
                  <a:pt x="2024116" y="262653"/>
                </a:cubicBezTo>
                <a:cubicBezTo>
                  <a:pt x="2024116" y="262653"/>
                  <a:pt x="2024116" y="262653"/>
                  <a:pt x="2024116" y="257360"/>
                </a:cubicBezTo>
                <a:cubicBezTo>
                  <a:pt x="2024116" y="242740"/>
                  <a:pt x="2017565" y="232405"/>
                  <a:pt x="2004714" y="226104"/>
                </a:cubicBezTo>
                <a:cubicBezTo>
                  <a:pt x="1991863" y="219802"/>
                  <a:pt x="1973469" y="216525"/>
                  <a:pt x="1949280" y="216525"/>
                </a:cubicBezTo>
                <a:cubicBezTo>
                  <a:pt x="1930130" y="216525"/>
                  <a:pt x="1911483" y="218542"/>
                  <a:pt x="1893341" y="222575"/>
                </a:cubicBezTo>
                <a:cubicBezTo>
                  <a:pt x="1875451" y="226608"/>
                  <a:pt x="1859073" y="231649"/>
                  <a:pt x="1844458" y="237699"/>
                </a:cubicBezTo>
                <a:cubicBezTo>
                  <a:pt x="1837907" y="233162"/>
                  <a:pt x="1832363" y="226356"/>
                  <a:pt x="1827828" y="217029"/>
                </a:cubicBezTo>
                <a:cubicBezTo>
                  <a:pt x="1823292" y="207703"/>
                  <a:pt x="1821024" y="197872"/>
                  <a:pt x="1821024" y="187790"/>
                </a:cubicBezTo>
                <a:cubicBezTo>
                  <a:pt x="1821024" y="174934"/>
                  <a:pt x="1824048" y="164347"/>
                  <a:pt x="1830348" y="156533"/>
                </a:cubicBezTo>
                <a:cubicBezTo>
                  <a:pt x="1836647" y="148719"/>
                  <a:pt x="1846474" y="142166"/>
                  <a:pt x="1859577" y="136620"/>
                </a:cubicBezTo>
                <a:cubicBezTo>
                  <a:pt x="1874191" y="131075"/>
                  <a:pt x="1891325" y="127042"/>
                  <a:pt x="1911232" y="124521"/>
                </a:cubicBezTo>
                <a:cubicBezTo>
                  <a:pt x="1931137" y="122000"/>
                  <a:pt x="1949784" y="120740"/>
                  <a:pt x="1967422" y="120740"/>
                </a:cubicBezTo>
                <a:cubicBezTo>
                  <a:pt x="1994635" y="120740"/>
                  <a:pt x="2019329" y="123513"/>
                  <a:pt x="2041755" y="129058"/>
                </a:cubicBezTo>
                <a:cubicBezTo>
                  <a:pt x="2064180" y="134604"/>
                  <a:pt x="2083330" y="142922"/>
                  <a:pt x="2099205" y="154265"/>
                </a:cubicBezTo>
                <a:cubicBezTo>
                  <a:pt x="2114827" y="165608"/>
                  <a:pt x="2127174" y="179976"/>
                  <a:pt x="2135741" y="197368"/>
                </a:cubicBezTo>
                <a:cubicBezTo>
                  <a:pt x="2144308" y="214761"/>
                  <a:pt x="2148592" y="235178"/>
                  <a:pt x="2148592" y="258872"/>
                </a:cubicBezTo>
                <a:cubicBezTo>
                  <a:pt x="2148592" y="258872"/>
                  <a:pt x="2148592" y="258872"/>
                  <a:pt x="2148592" y="428009"/>
                </a:cubicBezTo>
                <a:cubicBezTo>
                  <a:pt x="2148592" y="441116"/>
                  <a:pt x="2144813" y="451703"/>
                  <a:pt x="2137505" y="460021"/>
                </a:cubicBezTo>
                <a:cubicBezTo>
                  <a:pt x="2130198" y="468340"/>
                  <a:pt x="2121631" y="475397"/>
                  <a:pt x="2111552" y="481447"/>
                </a:cubicBezTo>
                <a:cubicBezTo>
                  <a:pt x="2105000" y="485480"/>
                  <a:pt x="2097693" y="488757"/>
                  <a:pt x="2090134" y="491782"/>
                </a:cubicBezTo>
                <a:cubicBezTo>
                  <a:pt x="2090134" y="491782"/>
                  <a:pt x="2090134" y="491782"/>
                  <a:pt x="2206294" y="491782"/>
                </a:cubicBezTo>
                <a:cubicBezTo>
                  <a:pt x="2201255" y="487497"/>
                  <a:pt x="2196971" y="481951"/>
                  <a:pt x="2194200" y="475145"/>
                </a:cubicBezTo>
                <a:cubicBezTo>
                  <a:pt x="2190924" y="467331"/>
                  <a:pt x="2189160" y="457249"/>
                  <a:pt x="2189160" y="444645"/>
                </a:cubicBezTo>
                <a:cubicBezTo>
                  <a:pt x="2189160" y="444645"/>
                  <a:pt x="2189160" y="444645"/>
                  <a:pt x="2189160" y="218038"/>
                </a:cubicBezTo>
                <a:cubicBezTo>
                  <a:pt x="2189160" y="204426"/>
                  <a:pt x="2192184" y="193335"/>
                  <a:pt x="2197979" y="185017"/>
                </a:cubicBezTo>
                <a:cubicBezTo>
                  <a:pt x="2203775" y="176447"/>
                  <a:pt x="2211586" y="168633"/>
                  <a:pt x="2221665" y="161575"/>
                </a:cubicBezTo>
                <a:cubicBezTo>
                  <a:pt x="2238799" y="149476"/>
                  <a:pt x="2260217" y="139645"/>
                  <a:pt x="2286171" y="132083"/>
                </a:cubicBezTo>
                <a:cubicBezTo>
                  <a:pt x="2312124" y="124521"/>
                  <a:pt x="2340849" y="120740"/>
                  <a:pt x="2372598" y="120740"/>
                </a:cubicBezTo>
                <a:cubicBezTo>
                  <a:pt x="2429544" y="120740"/>
                  <a:pt x="2473136" y="133091"/>
                  <a:pt x="2503877" y="158046"/>
                </a:cubicBezTo>
                <a:cubicBezTo>
                  <a:pt x="2534618" y="183000"/>
                  <a:pt x="2549988" y="217533"/>
                  <a:pt x="2549988" y="261897"/>
                </a:cubicBezTo>
                <a:cubicBezTo>
                  <a:pt x="2549988" y="261897"/>
                  <a:pt x="2549988" y="261897"/>
                  <a:pt x="2549988" y="491782"/>
                </a:cubicBezTo>
                <a:cubicBezTo>
                  <a:pt x="2549988" y="491782"/>
                  <a:pt x="2549988" y="491782"/>
                  <a:pt x="9142413" y="466323"/>
                </a:cubicBezTo>
                <a:lnTo>
                  <a:pt x="9142413" y="2855913"/>
                </a:lnTo>
                <a:cubicBezTo>
                  <a:pt x="9142413" y="2855913"/>
                  <a:pt x="9142413" y="2855913"/>
                  <a:pt x="0" y="2855913"/>
                </a:cubicBezTo>
                <a:cubicBezTo>
                  <a:pt x="0" y="2855913"/>
                  <a:pt x="0" y="2855913"/>
                  <a:pt x="0" y="491782"/>
                </a:cubicBezTo>
                <a:cubicBezTo>
                  <a:pt x="0" y="491782"/>
                  <a:pt x="0" y="491782"/>
                  <a:pt x="634473" y="491782"/>
                </a:cubicBezTo>
                <a:cubicBezTo>
                  <a:pt x="633970" y="491278"/>
                  <a:pt x="633214" y="491026"/>
                  <a:pt x="632458" y="490521"/>
                </a:cubicBezTo>
                <a:cubicBezTo>
                  <a:pt x="626410" y="485984"/>
                  <a:pt x="621875" y="479683"/>
                  <a:pt x="618851" y="471616"/>
                </a:cubicBezTo>
                <a:cubicBezTo>
                  <a:pt x="615827" y="463802"/>
                  <a:pt x="614316" y="453216"/>
                  <a:pt x="614316" y="440108"/>
                </a:cubicBezTo>
                <a:cubicBezTo>
                  <a:pt x="614316" y="440108"/>
                  <a:pt x="614316" y="440108"/>
                  <a:pt x="614316" y="84442"/>
                </a:cubicBezTo>
                <a:cubicBezTo>
                  <a:pt x="614316" y="73856"/>
                  <a:pt x="617339" y="65789"/>
                  <a:pt x="623135" y="59992"/>
                </a:cubicBezTo>
                <a:cubicBezTo>
                  <a:pt x="628930" y="54194"/>
                  <a:pt x="636741" y="49405"/>
                  <a:pt x="646820" y="45876"/>
                </a:cubicBezTo>
                <a:cubicBezTo>
                  <a:pt x="663955" y="39827"/>
                  <a:pt x="683357" y="35541"/>
                  <a:pt x="705278" y="32769"/>
                </a:cubicBezTo>
                <a:cubicBezTo>
                  <a:pt x="727200" y="29996"/>
                  <a:pt x="749122" y="28736"/>
                  <a:pt x="771296" y="28736"/>
                </a:cubicBezTo>
                <a:cubicBezTo>
                  <a:pt x="840841" y="28736"/>
                  <a:pt x="893756" y="43608"/>
                  <a:pt x="930544" y="73099"/>
                </a:cubicBezTo>
                <a:cubicBezTo>
                  <a:pt x="967333" y="102843"/>
                  <a:pt x="985727" y="143174"/>
                  <a:pt x="985727" y="193839"/>
                </a:cubicBezTo>
                <a:cubicBezTo>
                  <a:pt x="985727" y="218542"/>
                  <a:pt x="981695" y="240976"/>
                  <a:pt x="973884" y="260637"/>
                </a:cubicBezTo>
                <a:cubicBezTo>
                  <a:pt x="966073" y="280550"/>
                  <a:pt x="954482" y="297691"/>
                  <a:pt x="939363" y="312058"/>
                </a:cubicBezTo>
                <a:cubicBezTo>
                  <a:pt x="923993" y="326426"/>
                  <a:pt x="904591" y="337517"/>
                  <a:pt x="881157" y="345331"/>
                </a:cubicBezTo>
                <a:cubicBezTo>
                  <a:pt x="857723" y="353145"/>
                  <a:pt x="830762" y="356926"/>
                  <a:pt x="800021" y="356926"/>
                </a:cubicBezTo>
                <a:cubicBezTo>
                  <a:pt x="800021" y="356926"/>
                  <a:pt x="800021" y="356926"/>
                  <a:pt x="746351" y="356926"/>
                </a:cubicBezTo>
                <a:cubicBezTo>
                  <a:pt x="746351" y="356926"/>
                  <a:pt x="746351" y="356926"/>
                  <a:pt x="746351" y="491782"/>
                </a:cubicBezTo>
                <a:cubicBezTo>
                  <a:pt x="746351" y="491782"/>
                  <a:pt x="746351" y="491782"/>
                  <a:pt x="1048469" y="491782"/>
                </a:cubicBezTo>
                <a:cubicBezTo>
                  <a:pt x="1041161" y="488505"/>
                  <a:pt x="1033854" y="484976"/>
                  <a:pt x="1027555" y="480691"/>
                </a:cubicBezTo>
                <a:cubicBezTo>
                  <a:pt x="1012184" y="470860"/>
                  <a:pt x="1000341" y="458005"/>
                  <a:pt x="992026" y="442377"/>
                </a:cubicBezTo>
                <a:cubicBezTo>
                  <a:pt x="983711" y="426749"/>
                  <a:pt x="979679" y="408600"/>
                  <a:pt x="979679" y="387930"/>
                </a:cubicBezTo>
                <a:cubicBezTo>
                  <a:pt x="979679" y="353145"/>
                  <a:pt x="990010" y="326678"/>
                  <a:pt x="1010672" y="308025"/>
                </a:cubicBezTo>
                <a:cubicBezTo>
                  <a:pt x="1031082" y="289372"/>
                  <a:pt x="1063083" y="277777"/>
                  <a:pt x="1106423" y="273240"/>
                </a:cubicBezTo>
                <a:cubicBezTo>
                  <a:pt x="1106423" y="273240"/>
                  <a:pt x="1106423" y="273240"/>
                  <a:pt x="1205197" y="262653"/>
                </a:cubicBezTo>
                <a:cubicBezTo>
                  <a:pt x="1205197" y="262653"/>
                  <a:pt x="1205197" y="262653"/>
                  <a:pt x="1205197" y="257360"/>
                </a:cubicBezTo>
                <a:cubicBezTo>
                  <a:pt x="1205197" y="242740"/>
                  <a:pt x="1198898" y="232405"/>
                  <a:pt x="1186047" y="226104"/>
                </a:cubicBezTo>
                <a:cubicBezTo>
                  <a:pt x="1173196" y="219802"/>
                  <a:pt x="1154802" y="216525"/>
                  <a:pt x="1130613" y="216525"/>
                </a:cubicBezTo>
                <a:cubicBezTo>
                  <a:pt x="1111462" y="216525"/>
                  <a:pt x="1092816" y="218542"/>
                  <a:pt x="1074674" y="222575"/>
                </a:cubicBezTo>
                <a:cubicBezTo>
                  <a:pt x="1056532" y="226608"/>
                  <a:pt x="1040153" y="231649"/>
                  <a:pt x="1025539" y="237699"/>
                </a:cubicBezTo>
                <a:cubicBezTo>
                  <a:pt x="1018988" y="233162"/>
                  <a:pt x="1013696" y="226356"/>
                  <a:pt x="1009160" y="217029"/>
                </a:cubicBezTo>
                <a:cubicBezTo>
                  <a:pt x="1004625" y="207703"/>
                  <a:pt x="1002357" y="197872"/>
                  <a:pt x="1002357" y="187790"/>
                </a:cubicBezTo>
                <a:cubicBezTo>
                  <a:pt x="1002357" y="174934"/>
                  <a:pt x="1005381" y="164347"/>
                  <a:pt x="1011680" y="156533"/>
                </a:cubicBezTo>
                <a:cubicBezTo>
                  <a:pt x="1017980" y="148719"/>
                  <a:pt x="1027555" y="142166"/>
                  <a:pt x="1040657" y="136620"/>
                </a:cubicBezTo>
                <a:cubicBezTo>
                  <a:pt x="1055272" y="131075"/>
                  <a:pt x="1072658" y="127042"/>
                  <a:pt x="1092312" y="124521"/>
                </a:cubicBezTo>
                <a:cubicBezTo>
                  <a:pt x="1112218" y="122000"/>
                  <a:pt x="1131116" y="120740"/>
                  <a:pt x="1148755" y="120740"/>
                </a:cubicBezTo>
                <a:cubicBezTo>
                  <a:pt x="1175716" y="120740"/>
                  <a:pt x="1200662" y="123513"/>
                  <a:pt x="1223087" y="129058"/>
                </a:cubicBezTo>
                <a:cubicBezTo>
                  <a:pt x="1245261" y="134604"/>
                  <a:pt x="1264411" y="142922"/>
                  <a:pt x="1280286" y="154265"/>
                </a:cubicBezTo>
                <a:cubicBezTo>
                  <a:pt x="1296160" y="165608"/>
                  <a:pt x="1308255" y="179976"/>
                  <a:pt x="1316822" y="197368"/>
                </a:cubicBezTo>
                <a:cubicBezTo>
                  <a:pt x="1325389" y="214761"/>
                  <a:pt x="1329673" y="235178"/>
                  <a:pt x="1329673" y="258872"/>
                </a:cubicBezTo>
                <a:cubicBezTo>
                  <a:pt x="1329673" y="258872"/>
                  <a:pt x="1329673" y="258872"/>
                  <a:pt x="1329673" y="428009"/>
                </a:cubicBezTo>
                <a:cubicBezTo>
                  <a:pt x="1329673" y="441116"/>
                  <a:pt x="1326145" y="451703"/>
                  <a:pt x="1318838" y="460021"/>
                </a:cubicBezTo>
                <a:cubicBezTo>
                  <a:pt x="1311531" y="468340"/>
                  <a:pt x="1302963" y="475397"/>
                  <a:pt x="1292884" y="481447"/>
                </a:cubicBezTo>
                <a:cubicBezTo>
                  <a:pt x="1286333" y="485480"/>
                  <a:pt x="1278774" y="488757"/>
                  <a:pt x="1271215" y="491782"/>
                </a:cubicBezTo>
                <a:cubicBezTo>
                  <a:pt x="1271215" y="491782"/>
                  <a:pt x="1271215" y="491782"/>
                  <a:pt x="1387627" y="491782"/>
                </a:cubicBezTo>
                <a:cubicBezTo>
                  <a:pt x="1382588" y="487497"/>
                  <a:pt x="1378304" y="481951"/>
                  <a:pt x="1375532" y="475145"/>
                </a:cubicBezTo>
                <a:cubicBezTo>
                  <a:pt x="1372257" y="467331"/>
                  <a:pt x="1370493" y="457249"/>
                  <a:pt x="1370493" y="444645"/>
                </a:cubicBezTo>
                <a:cubicBezTo>
                  <a:pt x="1370493" y="444645"/>
                  <a:pt x="1370493" y="444645"/>
                  <a:pt x="1370493" y="218038"/>
                </a:cubicBezTo>
                <a:cubicBezTo>
                  <a:pt x="1370493" y="206443"/>
                  <a:pt x="1372761" y="196612"/>
                  <a:pt x="1376792" y="188294"/>
                </a:cubicBezTo>
                <a:cubicBezTo>
                  <a:pt x="1381076" y="179976"/>
                  <a:pt x="1387375" y="172666"/>
                  <a:pt x="1395438" y="166112"/>
                </a:cubicBezTo>
                <a:cubicBezTo>
                  <a:pt x="1403502" y="159558"/>
                  <a:pt x="1413329" y="153509"/>
                  <a:pt x="1425171" y="148215"/>
                </a:cubicBezTo>
                <a:cubicBezTo>
                  <a:pt x="1437014" y="142922"/>
                  <a:pt x="1449613" y="138385"/>
                  <a:pt x="1463220" y="134352"/>
                </a:cubicBezTo>
                <a:cubicBezTo>
                  <a:pt x="1476826" y="130318"/>
                  <a:pt x="1490937" y="127042"/>
                  <a:pt x="1505551" y="124773"/>
                </a:cubicBezTo>
                <a:cubicBezTo>
                  <a:pt x="1520166" y="122504"/>
                  <a:pt x="1534781" y="121496"/>
                  <a:pt x="1549395" y="121496"/>
                </a:cubicBezTo>
                <a:cubicBezTo>
                  <a:pt x="1573585" y="121496"/>
                  <a:pt x="1592735" y="126033"/>
                  <a:pt x="1606594" y="135360"/>
                </a:cubicBezTo>
                <a:cubicBezTo>
                  <a:pt x="1620704" y="144686"/>
                  <a:pt x="1627759" y="160062"/>
                  <a:pt x="1627759" y="181236"/>
                </a:cubicBezTo>
                <a:cubicBezTo>
                  <a:pt x="1627759" y="188294"/>
                  <a:pt x="1626752" y="195100"/>
                  <a:pt x="1624736" y="201905"/>
                </a:cubicBezTo>
                <a:cubicBezTo>
                  <a:pt x="1622720" y="208711"/>
                  <a:pt x="1620200" y="214761"/>
                  <a:pt x="1617177" y="220306"/>
                </a:cubicBezTo>
                <a:cubicBezTo>
                  <a:pt x="1606594" y="220306"/>
                  <a:pt x="1595759" y="220810"/>
                  <a:pt x="1584924" y="221819"/>
                </a:cubicBezTo>
                <a:cubicBezTo>
                  <a:pt x="1573837" y="222827"/>
                  <a:pt x="1563002" y="224339"/>
                  <a:pt x="1552419" y="226356"/>
                </a:cubicBezTo>
                <a:cubicBezTo>
                  <a:pt x="1541836" y="228372"/>
                  <a:pt x="1531757" y="230641"/>
                  <a:pt x="1522686" y="232910"/>
                </a:cubicBezTo>
                <a:cubicBezTo>
                  <a:pt x="1513363" y="235178"/>
                  <a:pt x="1505300" y="237699"/>
                  <a:pt x="1498748" y="240724"/>
                </a:cubicBezTo>
                <a:cubicBezTo>
                  <a:pt x="1498748" y="240724"/>
                  <a:pt x="1498748" y="240724"/>
                  <a:pt x="1498748" y="491782"/>
                </a:cubicBezTo>
                <a:cubicBezTo>
                  <a:pt x="1498748" y="491782"/>
                  <a:pt x="1498748" y="491782"/>
                  <a:pt x="1662280" y="491782"/>
                </a:cubicBezTo>
                <a:cubicBezTo>
                  <a:pt x="1657241" y="487497"/>
                  <a:pt x="1652957" y="481951"/>
                  <a:pt x="1650185" y="475145"/>
                </a:cubicBezTo>
                <a:cubicBezTo>
                  <a:pt x="1646910" y="467331"/>
                  <a:pt x="1645146" y="457249"/>
                  <a:pt x="1645146" y="444645"/>
                </a:cubicBezTo>
                <a:cubicBezTo>
                  <a:pt x="1645146" y="444645"/>
                  <a:pt x="1645146" y="444645"/>
                  <a:pt x="1645146" y="6806"/>
                </a:cubicBezTo>
                <a:cubicBezTo>
                  <a:pt x="1650689" y="5798"/>
                  <a:pt x="1659004" y="4285"/>
                  <a:pt x="1669587" y="2521"/>
                </a:cubicBezTo>
                <a:cubicBezTo>
                  <a:pt x="1680422" y="756"/>
                  <a:pt x="1691509" y="0"/>
                  <a:pt x="1702596" y="0"/>
                </a:cubicBezTo>
                <a:close/>
              </a:path>
            </a:pathLst>
          </a:custGeom>
          <a:solidFill>
            <a:srgbClr val="80579F"/>
          </a:solidFill>
          <a:ln w="19050">
            <a:solidFill>
              <a:srgbClr val="80579F"/>
            </a:solidFill>
            <a:round/>
            <a:headEnd/>
            <a:tailEnd/>
          </a:ln>
        </p:spPr>
        <p:txBody>
          <a:bodyPr vert="horz" wrap="square" lIns="91440" tIns="45720" rIns="91440" bIns="45720" numCol="1" anchor="t" anchorCtr="0" compatLnSpc="1">
            <a:prstTxWarp prst="textNoShape">
              <a:avLst/>
            </a:prstTxWarp>
            <a:noAutofit/>
          </a:bodyPr>
          <a:lstStyle/>
          <a:p>
            <a:endParaRPr lang="nl-NL" dirty="0"/>
          </a:p>
        </p:txBody>
      </p:sp>
      <p:sp>
        <p:nvSpPr>
          <p:cNvPr id="5" name="Picture placeholder JU 7">
            <a:extLst>
              <a:ext uri="{FF2B5EF4-FFF2-40B4-BE49-F238E27FC236}">
                <a16:creationId xmlns:a16="http://schemas.microsoft.com/office/drawing/2014/main" id="{20603175-6D97-DD84-9344-47CD407B89E5}"/>
              </a:ext>
            </a:extLst>
          </p:cNvPr>
          <p:cNvSpPr>
            <a:spLocks noGrp="1" noSelect="1"/>
          </p:cNvSpPr>
          <p:nvPr>
            <p:ph type="pic" sz="quarter" idx="10" hasCustomPrompt="1"/>
          </p:nvPr>
        </p:nvSpPr>
        <p:spPr bwMode="gray">
          <a:xfrm>
            <a:off x="0" y="0"/>
            <a:ext cx="9144000" cy="3371161"/>
          </a:xfrm>
          <a:custGeom>
            <a:avLst/>
            <a:gdLst>
              <a:gd name="connsiteX0" fmla="*/ 2025651 w 9144000"/>
              <a:gd name="connsiteY0" fmla="*/ 3206750 h 3371161"/>
              <a:gd name="connsiteX1" fmla="*/ 2025651 w 9144000"/>
              <a:gd name="connsiteY1" fmla="*/ 3266836 h 3371161"/>
              <a:gd name="connsiteX2" fmla="*/ 2002580 w 9144000"/>
              <a:gd name="connsiteY2" fmla="*/ 3273846 h 3371161"/>
              <a:gd name="connsiteX3" fmla="*/ 1974184 w 9144000"/>
              <a:gd name="connsiteY3" fmla="*/ 3276600 h 3371161"/>
              <a:gd name="connsiteX4" fmla="*/ 1934379 w 9144000"/>
              <a:gd name="connsiteY4" fmla="*/ 3267087 h 3371161"/>
              <a:gd name="connsiteX5" fmla="*/ 1922463 w 9144000"/>
              <a:gd name="connsiteY5" fmla="*/ 3242802 h 3371161"/>
              <a:gd name="connsiteX6" fmla="*/ 1936154 w 9144000"/>
              <a:gd name="connsiteY6" fmla="*/ 3220269 h 3371161"/>
              <a:gd name="connsiteX7" fmla="*/ 1971141 w 9144000"/>
              <a:gd name="connsiteY7" fmla="*/ 3211257 h 3371161"/>
              <a:gd name="connsiteX8" fmla="*/ 2025651 w 9144000"/>
              <a:gd name="connsiteY8" fmla="*/ 3206750 h 3371161"/>
              <a:gd name="connsiteX9" fmla="*/ 1206500 w 9144000"/>
              <a:gd name="connsiteY9" fmla="*/ 3206750 h 3371161"/>
              <a:gd name="connsiteX10" fmla="*/ 1206500 w 9144000"/>
              <a:gd name="connsiteY10" fmla="*/ 3266836 h 3371161"/>
              <a:gd name="connsiteX11" fmla="*/ 1183784 w 9144000"/>
              <a:gd name="connsiteY11" fmla="*/ 3273846 h 3371161"/>
              <a:gd name="connsiteX12" fmla="*/ 1155825 w 9144000"/>
              <a:gd name="connsiteY12" fmla="*/ 3276600 h 3371161"/>
              <a:gd name="connsiteX13" fmla="*/ 1116383 w 9144000"/>
              <a:gd name="connsiteY13" fmla="*/ 3267087 h 3371161"/>
              <a:gd name="connsiteX14" fmla="*/ 1104900 w 9144000"/>
              <a:gd name="connsiteY14" fmla="*/ 3242802 h 3371161"/>
              <a:gd name="connsiteX15" fmla="*/ 1118380 w 9144000"/>
              <a:gd name="connsiteY15" fmla="*/ 3220269 h 3371161"/>
              <a:gd name="connsiteX16" fmla="*/ 1152829 w 9144000"/>
              <a:gd name="connsiteY16" fmla="*/ 3211257 h 3371161"/>
              <a:gd name="connsiteX17" fmla="*/ 1206500 w 9144000"/>
              <a:gd name="connsiteY17" fmla="*/ 3206750 h 3371161"/>
              <a:gd name="connsiteX18" fmla="*/ 2374271 w 9144000"/>
              <a:gd name="connsiteY18" fmla="*/ 3079750 h 3371161"/>
              <a:gd name="connsiteX19" fmla="*/ 2409889 w 9144000"/>
              <a:gd name="connsiteY19" fmla="*/ 3090872 h 3371161"/>
              <a:gd name="connsiteX20" fmla="*/ 2423183 w 9144000"/>
              <a:gd name="connsiteY20" fmla="*/ 3125247 h 3371161"/>
              <a:gd name="connsiteX21" fmla="*/ 2423183 w 9144000"/>
              <a:gd name="connsiteY21" fmla="*/ 3303947 h 3371161"/>
              <a:gd name="connsiteX22" fmla="*/ 2427948 w 9144000"/>
              <a:gd name="connsiteY22" fmla="*/ 3334531 h 3371161"/>
              <a:gd name="connsiteX23" fmla="*/ 2439989 w 9144000"/>
              <a:gd name="connsiteY23" fmla="*/ 3351213 h 3371161"/>
              <a:gd name="connsiteX24" fmla="*/ 2319339 w 9144000"/>
              <a:gd name="connsiteY24" fmla="*/ 3351213 h 3371161"/>
              <a:gd name="connsiteX25" fmla="*/ 2319339 w 9144000"/>
              <a:gd name="connsiteY25" fmla="*/ 3094916 h 3371161"/>
              <a:gd name="connsiteX26" fmla="*/ 2344673 w 9144000"/>
              <a:gd name="connsiteY26" fmla="*/ 3083542 h 3371161"/>
              <a:gd name="connsiteX27" fmla="*/ 2374271 w 9144000"/>
              <a:gd name="connsiteY27" fmla="*/ 3079750 h 3371161"/>
              <a:gd name="connsiteX28" fmla="*/ 782592 w 9144000"/>
              <a:gd name="connsiteY28" fmla="*/ 2994025 h 3371161"/>
              <a:gd name="connsiteX29" fmla="*/ 834508 w 9144000"/>
              <a:gd name="connsiteY29" fmla="*/ 3009380 h 3371161"/>
              <a:gd name="connsiteX30" fmla="*/ 852488 w 9144000"/>
              <a:gd name="connsiteY30" fmla="*/ 3053431 h 3371161"/>
              <a:gd name="connsiteX31" fmla="*/ 835267 w 9144000"/>
              <a:gd name="connsiteY31" fmla="*/ 3098488 h 3371161"/>
              <a:gd name="connsiteX32" fmla="*/ 786391 w 9144000"/>
              <a:gd name="connsiteY32" fmla="*/ 3113088 h 3371161"/>
              <a:gd name="connsiteX33" fmla="*/ 746125 w 9144000"/>
              <a:gd name="connsiteY33" fmla="*/ 3113088 h 3371161"/>
              <a:gd name="connsiteX34" fmla="*/ 746125 w 9144000"/>
              <a:gd name="connsiteY34" fmla="*/ 2996291 h 3371161"/>
              <a:gd name="connsiteX35" fmla="*/ 762586 w 9144000"/>
              <a:gd name="connsiteY35" fmla="*/ 2994277 h 3371161"/>
              <a:gd name="connsiteX36" fmla="*/ 782592 w 9144000"/>
              <a:gd name="connsiteY36" fmla="*/ 2994025 h 3371161"/>
              <a:gd name="connsiteX37" fmla="*/ 0 w 9144000"/>
              <a:gd name="connsiteY37" fmla="*/ 0 h 3371161"/>
              <a:gd name="connsiteX38" fmla="*/ 9144000 w 9144000"/>
              <a:gd name="connsiteY38" fmla="*/ 0 h 3371161"/>
              <a:gd name="connsiteX39" fmla="*/ 9144000 w 9144000"/>
              <a:gd name="connsiteY39" fmla="*/ 3325411 h 3371161"/>
              <a:gd name="connsiteX40" fmla="*/ 8545074 w 9144000"/>
              <a:gd name="connsiteY40" fmla="*/ 3327724 h 3371161"/>
              <a:gd name="connsiteX41" fmla="*/ 2551576 w 9144000"/>
              <a:gd name="connsiteY41" fmla="*/ 3350870 h 3371161"/>
              <a:gd name="connsiteX42" fmla="*/ 2551576 w 9144000"/>
              <a:gd name="connsiteY42" fmla="*/ 3120985 h 3371161"/>
              <a:gd name="connsiteX43" fmla="*/ 2505465 w 9144000"/>
              <a:gd name="connsiteY43" fmla="*/ 3017134 h 3371161"/>
              <a:gd name="connsiteX44" fmla="*/ 2374186 w 9144000"/>
              <a:gd name="connsiteY44" fmla="*/ 2979828 h 3371161"/>
              <a:gd name="connsiteX45" fmla="*/ 2287759 w 9144000"/>
              <a:gd name="connsiteY45" fmla="*/ 2991171 h 3371161"/>
              <a:gd name="connsiteX46" fmla="*/ 2223253 w 9144000"/>
              <a:gd name="connsiteY46" fmla="*/ 3020663 h 3371161"/>
              <a:gd name="connsiteX47" fmla="*/ 2199567 w 9144000"/>
              <a:gd name="connsiteY47" fmla="*/ 3044105 h 3371161"/>
              <a:gd name="connsiteX48" fmla="*/ 2190749 w 9144000"/>
              <a:gd name="connsiteY48" fmla="*/ 3077126 h 3371161"/>
              <a:gd name="connsiteX49" fmla="*/ 2190749 w 9144000"/>
              <a:gd name="connsiteY49" fmla="*/ 3303733 h 3371161"/>
              <a:gd name="connsiteX50" fmla="*/ 2195789 w 9144000"/>
              <a:gd name="connsiteY50" fmla="*/ 3334233 h 3371161"/>
              <a:gd name="connsiteX51" fmla="*/ 2207883 w 9144000"/>
              <a:gd name="connsiteY51" fmla="*/ 3350870 h 3371161"/>
              <a:gd name="connsiteX52" fmla="*/ 2091722 w 9144000"/>
              <a:gd name="connsiteY52" fmla="*/ 3350870 h 3371161"/>
              <a:gd name="connsiteX53" fmla="*/ 2113140 w 9144000"/>
              <a:gd name="connsiteY53" fmla="*/ 3340535 h 3371161"/>
              <a:gd name="connsiteX54" fmla="*/ 2139093 w 9144000"/>
              <a:gd name="connsiteY54" fmla="*/ 3319109 h 3371161"/>
              <a:gd name="connsiteX55" fmla="*/ 2150181 w 9144000"/>
              <a:gd name="connsiteY55" fmla="*/ 3287097 h 3371161"/>
              <a:gd name="connsiteX56" fmla="*/ 2150181 w 9144000"/>
              <a:gd name="connsiteY56" fmla="*/ 3117960 h 3371161"/>
              <a:gd name="connsiteX57" fmla="*/ 2137330 w 9144000"/>
              <a:gd name="connsiteY57" fmla="*/ 3056456 h 3371161"/>
              <a:gd name="connsiteX58" fmla="*/ 2100793 w 9144000"/>
              <a:gd name="connsiteY58" fmla="*/ 3013353 h 3371161"/>
              <a:gd name="connsiteX59" fmla="*/ 2043343 w 9144000"/>
              <a:gd name="connsiteY59" fmla="*/ 2988146 h 3371161"/>
              <a:gd name="connsiteX60" fmla="*/ 1969010 w 9144000"/>
              <a:gd name="connsiteY60" fmla="*/ 2979828 h 3371161"/>
              <a:gd name="connsiteX61" fmla="*/ 1912820 w 9144000"/>
              <a:gd name="connsiteY61" fmla="*/ 2983609 h 3371161"/>
              <a:gd name="connsiteX62" fmla="*/ 1861165 w 9144000"/>
              <a:gd name="connsiteY62" fmla="*/ 2995708 h 3371161"/>
              <a:gd name="connsiteX63" fmla="*/ 1831936 w 9144000"/>
              <a:gd name="connsiteY63" fmla="*/ 3015621 h 3371161"/>
              <a:gd name="connsiteX64" fmla="*/ 1822612 w 9144000"/>
              <a:gd name="connsiteY64" fmla="*/ 3046878 h 3371161"/>
              <a:gd name="connsiteX65" fmla="*/ 1829416 w 9144000"/>
              <a:gd name="connsiteY65" fmla="*/ 3076117 h 3371161"/>
              <a:gd name="connsiteX66" fmla="*/ 1846046 w 9144000"/>
              <a:gd name="connsiteY66" fmla="*/ 3096787 h 3371161"/>
              <a:gd name="connsiteX67" fmla="*/ 1894929 w 9144000"/>
              <a:gd name="connsiteY67" fmla="*/ 3081663 h 3371161"/>
              <a:gd name="connsiteX68" fmla="*/ 1950868 w 9144000"/>
              <a:gd name="connsiteY68" fmla="*/ 3075613 h 3371161"/>
              <a:gd name="connsiteX69" fmla="*/ 2006302 w 9144000"/>
              <a:gd name="connsiteY69" fmla="*/ 3085192 h 3371161"/>
              <a:gd name="connsiteX70" fmla="*/ 2025704 w 9144000"/>
              <a:gd name="connsiteY70" fmla="*/ 3116448 h 3371161"/>
              <a:gd name="connsiteX71" fmla="*/ 2025704 w 9144000"/>
              <a:gd name="connsiteY71" fmla="*/ 3121741 h 3371161"/>
              <a:gd name="connsiteX72" fmla="*/ 1926678 w 9144000"/>
              <a:gd name="connsiteY72" fmla="*/ 3132328 h 3371161"/>
              <a:gd name="connsiteX73" fmla="*/ 1830928 w 9144000"/>
              <a:gd name="connsiteY73" fmla="*/ 3167113 h 3371161"/>
              <a:gd name="connsiteX74" fmla="*/ 1799935 w 9144000"/>
              <a:gd name="connsiteY74" fmla="*/ 3247018 h 3371161"/>
              <a:gd name="connsiteX75" fmla="*/ 1812281 w 9144000"/>
              <a:gd name="connsiteY75" fmla="*/ 3301465 h 3371161"/>
              <a:gd name="connsiteX76" fmla="*/ 1847810 w 9144000"/>
              <a:gd name="connsiteY76" fmla="*/ 3339779 h 3371161"/>
              <a:gd name="connsiteX77" fmla="*/ 1868976 w 9144000"/>
              <a:gd name="connsiteY77" fmla="*/ 3350870 h 3371161"/>
              <a:gd name="connsiteX78" fmla="*/ 1774989 w 9144000"/>
              <a:gd name="connsiteY78" fmla="*/ 3350870 h 3371161"/>
              <a:gd name="connsiteX79" fmla="*/ 1774989 w 9144000"/>
              <a:gd name="connsiteY79" fmla="*/ 2919332 h 3371161"/>
              <a:gd name="connsiteX80" fmla="*/ 1770202 w 9144000"/>
              <a:gd name="connsiteY80" fmla="*/ 2888832 h 3371161"/>
              <a:gd name="connsiteX81" fmla="*/ 1756091 w 9144000"/>
              <a:gd name="connsiteY81" fmla="*/ 2870431 h 3371161"/>
              <a:gd name="connsiteX82" fmla="*/ 1733917 w 9144000"/>
              <a:gd name="connsiteY82" fmla="*/ 2861357 h 3371161"/>
              <a:gd name="connsiteX83" fmla="*/ 1704184 w 9144000"/>
              <a:gd name="connsiteY83" fmla="*/ 2859088 h 3371161"/>
              <a:gd name="connsiteX84" fmla="*/ 1671175 w 9144000"/>
              <a:gd name="connsiteY84" fmla="*/ 2861609 h 3371161"/>
              <a:gd name="connsiteX85" fmla="*/ 1646734 w 9144000"/>
              <a:gd name="connsiteY85" fmla="*/ 2865894 h 3371161"/>
              <a:gd name="connsiteX86" fmla="*/ 1646734 w 9144000"/>
              <a:gd name="connsiteY86" fmla="*/ 3303733 h 3371161"/>
              <a:gd name="connsiteX87" fmla="*/ 1651773 w 9144000"/>
              <a:gd name="connsiteY87" fmla="*/ 3334233 h 3371161"/>
              <a:gd name="connsiteX88" fmla="*/ 1663868 w 9144000"/>
              <a:gd name="connsiteY88" fmla="*/ 3350870 h 3371161"/>
              <a:gd name="connsiteX89" fmla="*/ 1500336 w 9144000"/>
              <a:gd name="connsiteY89" fmla="*/ 3350870 h 3371161"/>
              <a:gd name="connsiteX90" fmla="*/ 1500336 w 9144000"/>
              <a:gd name="connsiteY90" fmla="*/ 3099812 h 3371161"/>
              <a:gd name="connsiteX91" fmla="*/ 1524274 w 9144000"/>
              <a:gd name="connsiteY91" fmla="*/ 3091998 h 3371161"/>
              <a:gd name="connsiteX92" fmla="*/ 1554007 w 9144000"/>
              <a:gd name="connsiteY92" fmla="*/ 3085444 h 3371161"/>
              <a:gd name="connsiteX93" fmla="*/ 1586512 w 9144000"/>
              <a:gd name="connsiteY93" fmla="*/ 3080907 h 3371161"/>
              <a:gd name="connsiteX94" fmla="*/ 1618765 w 9144000"/>
              <a:gd name="connsiteY94" fmla="*/ 3079394 h 3371161"/>
              <a:gd name="connsiteX95" fmla="*/ 1626324 w 9144000"/>
              <a:gd name="connsiteY95" fmla="*/ 3060993 h 3371161"/>
              <a:gd name="connsiteX96" fmla="*/ 1629347 w 9144000"/>
              <a:gd name="connsiteY96" fmla="*/ 3040324 h 3371161"/>
              <a:gd name="connsiteX97" fmla="*/ 1608182 w 9144000"/>
              <a:gd name="connsiteY97" fmla="*/ 2994448 h 3371161"/>
              <a:gd name="connsiteX98" fmla="*/ 1550983 w 9144000"/>
              <a:gd name="connsiteY98" fmla="*/ 2980584 h 3371161"/>
              <a:gd name="connsiteX99" fmla="*/ 1507139 w 9144000"/>
              <a:gd name="connsiteY99" fmla="*/ 2983861 h 3371161"/>
              <a:gd name="connsiteX100" fmla="*/ 1464808 w 9144000"/>
              <a:gd name="connsiteY100" fmla="*/ 2993440 h 3371161"/>
              <a:gd name="connsiteX101" fmla="*/ 1426759 w 9144000"/>
              <a:gd name="connsiteY101" fmla="*/ 3007303 h 3371161"/>
              <a:gd name="connsiteX102" fmla="*/ 1397026 w 9144000"/>
              <a:gd name="connsiteY102" fmla="*/ 3025200 h 3371161"/>
              <a:gd name="connsiteX103" fmla="*/ 1378380 w 9144000"/>
              <a:gd name="connsiteY103" fmla="*/ 3047382 h 3371161"/>
              <a:gd name="connsiteX104" fmla="*/ 1372081 w 9144000"/>
              <a:gd name="connsiteY104" fmla="*/ 3077126 h 3371161"/>
              <a:gd name="connsiteX105" fmla="*/ 1372081 w 9144000"/>
              <a:gd name="connsiteY105" fmla="*/ 3303733 h 3371161"/>
              <a:gd name="connsiteX106" fmla="*/ 1377120 w 9144000"/>
              <a:gd name="connsiteY106" fmla="*/ 3334233 h 3371161"/>
              <a:gd name="connsiteX107" fmla="*/ 1389215 w 9144000"/>
              <a:gd name="connsiteY107" fmla="*/ 3350870 h 3371161"/>
              <a:gd name="connsiteX108" fmla="*/ 1272803 w 9144000"/>
              <a:gd name="connsiteY108" fmla="*/ 3350870 h 3371161"/>
              <a:gd name="connsiteX109" fmla="*/ 1294472 w 9144000"/>
              <a:gd name="connsiteY109" fmla="*/ 3340535 h 3371161"/>
              <a:gd name="connsiteX110" fmla="*/ 1320426 w 9144000"/>
              <a:gd name="connsiteY110" fmla="*/ 3319109 h 3371161"/>
              <a:gd name="connsiteX111" fmla="*/ 1331261 w 9144000"/>
              <a:gd name="connsiteY111" fmla="*/ 3287097 h 3371161"/>
              <a:gd name="connsiteX112" fmla="*/ 1331261 w 9144000"/>
              <a:gd name="connsiteY112" fmla="*/ 3117960 h 3371161"/>
              <a:gd name="connsiteX113" fmla="*/ 1318410 w 9144000"/>
              <a:gd name="connsiteY113" fmla="*/ 3056456 h 3371161"/>
              <a:gd name="connsiteX114" fmla="*/ 1281874 w 9144000"/>
              <a:gd name="connsiteY114" fmla="*/ 3013353 h 3371161"/>
              <a:gd name="connsiteX115" fmla="*/ 1224675 w 9144000"/>
              <a:gd name="connsiteY115" fmla="*/ 2988146 h 3371161"/>
              <a:gd name="connsiteX116" fmla="*/ 1150343 w 9144000"/>
              <a:gd name="connsiteY116" fmla="*/ 2979828 h 3371161"/>
              <a:gd name="connsiteX117" fmla="*/ 1093900 w 9144000"/>
              <a:gd name="connsiteY117" fmla="*/ 2983609 h 3371161"/>
              <a:gd name="connsiteX118" fmla="*/ 1042245 w 9144000"/>
              <a:gd name="connsiteY118" fmla="*/ 2995708 h 3371161"/>
              <a:gd name="connsiteX119" fmla="*/ 1013268 w 9144000"/>
              <a:gd name="connsiteY119" fmla="*/ 3015621 h 3371161"/>
              <a:gd name="connsiteX120" fmla="*/ 1003945 w 9144000"/>
              <a:gd name="connsiteY120" fmla="*/ 3046878 h 3371161"/>
              <a:gd name="connsiteX121" fmla="*/ 1010748 w 9144000"/>
              <a:gd name="connsiteY121" fmla="*/ 3076117 h 3371161"/>
              <a:gd name="connsiteX122" fmla="*/ 1027127 w 9144000"/>
              <a:gd name="connsiteY122" fmla="*/ 3096787 h 3371161"/>
              <a:gd name="connsiteX123" fmla="*/ 1076262 w 9144000"/>
              <a:gd name="connsiteY123" fmla="*/ 3081663 h 3371161"/>
              <a:gd name="connsiteX124" fmla="*/ 1132201 w 9144000"/>
              <a:gd name="connsiteY124" fmla="*/ 3075613 h 3371161"/>
              <a:gd name="connsiteX125" fmla="*/ 1187635 w 9144000"/>
              <a:gd name="connsiteY125" fmla="*/ 3085192 h 3371161"/>
              <a:gd name="connsiteX126" fmla="*/ 1206785 w 9144000"/>
              <a:gd name="connsiteY126" fmla="*/ 3116448 h 3371161"/>
              <a:gd name="connsiteX127" fmla="*/ 1206785 w 9144000"/>
              <a:gd name="connsiteY127" fmla="*/ 3121741 h 3371161"/>
              <a:gd name="connsiteX128" fmla="*/ 1108011 w 9144000"/>
              <a:gd name="connsiteY128" fmla="*/ 3132328 h 3371161"/>
              <a:gd name="connsiteX129" fmla="*/ 1012260 w 9144000"/>
              <a:gd name="connsiteY129" fmla="*/ 3167113 h 3371161"/>
              <a:gd name="connsiteX130" fmla="*/ 981267 w 9144000"/>
              <a:gd name="connsiteY130" fmla="*/ 3247018 h 3371161"/>
              <a:gd name="connsiteX131" fmla="*/ 993614 w 9144000"/>
              <a:gd name="connsiteY131" fmla="*/ 3301465 h 3371161"/>
              <a:gd name="connsiteX132" fmla="*/ 1029143 w 9144000"/>
              <a:gd name="connsiteY132" fmla="*/ 3339779 h 3371161"/>
              <a:gd name="connsiteX133" fmla="*/ 1050058 w 9144000"/>
              <a:gd name="connsiteY133" fmla="*/ 3350870 h 3371161"/>
              <a:gd name="connsiteX134" fmla="*/ 747939 w 9144000"/>
              <a:gd name="connsiteY134" fmla="*/ 3350870 h 3371161"/>
              <a:gd name="connsiteX135" fmla="*/ 747939 w 9144000"/>
              <a:gd name="connsiteY135" fmla="*/ 3216014 h 3371161"/>
              <a:gd name="connsiteX136" fmla="*/ 801609 w 9144000"/>
              <a:gd name="connsiteY136" fmla="*/ 3216014 h 3371161"/>
              <a:gd name="connsiteX137" fmla="*/ 882745 w 9144000"/>
              <a:gd name="connsiteY137" fmla="*/ 3204419 h 3371161"/>
              <a:gd name="connsiteX138" fmla="*/ 940951 w 9144000"/>
              <a:gd name="connsiteY138" fmla="*/ 3171146 h 3371161"/>
              <a:gd name="connsiteX139" fmla="*/ 975472 w 9144000"/>
              <a:gd name="connsiteY139" fmla="*/ 3119725 h 3371161"/>
              <a:gd name="connsiteX140" fmla="*/ 987315 w 9144000"/>
              <a:gd name="connsiteY140" fmla="*/ 3052927 h 3371161"/>
              <a:gd name="connsiteX141" fmla="*/ 932132 w 9144000"/>
              <a:gd name="connsiteY141" fmla="*/ 2932187 h 3371161"/>
              <a:gd name="connsiteX142" fmla="*/ 772884 w 9144000"/>
              <a:gd name="connsiteY142" fmla="*/ 2887824 h 3371161"/>
              <a:gd name="connsiteX143" fmla="*/ 706866 w 9144000"/>
              <a:gd name="connsiteY143" fmla="*/ 2891857 h 3371161"/>
              <a:gd name="connsiteX144" fmla="*/ 648408 w 9144000"/>
              <a:gd name="connsiteY144" fmla="*/ 2904964 h 3371161"/>
              <a:gd name="connsiteX145" fmla="*/ 624723 w 9144000"/>
              <a:gd name="connsiteY145" fmla="*/ 2919080 h 3371161"/>
              <a:gd name="connsiteX146" fmla="*/ 615904 w 9144000"/>
              <a:gd name="connsiteY146" fmla="*/ 2943530 h 3371161"/>
              <a:gd name="connsiteX147" fmla="*/ 615904 w 9144000"/>
              <a:gd name="connsiteY147" fmla="*/ 3299196 h 3371161"/>
              <a:gd name="connsiteX148" fmla="*/ 620439 w 9144000"/>
              <a:gd name="connsiteY148" fmla="*/ 3330704 h 3371161"/>
              <a:gd name="connsiteX149" fmla="*/ 634046 w 9144000"/>
              <a:gd name="connsiteY149" fmla="*/ 3349609 h 3371161"/>
              <a:gd name="connsiteX150" fmla="*/ 636061 w 9144000"/>
              <a:gd name="connsiteY150" fmla="*/ 3350870 h 3371161"/>
              <a:gd name="connsiteX151" fmla="*/ 1588 w 9144000"/>
              <a:gd name="connsiteY151" fmla="*/ 3350870 h 3371161"/>
              <a:gd name="connsiteX152" fmla="*/ 1588 w 9144000"/>
              <a:gd name="connsiteY152" fmla="*/ 3371161 h 3371161"/>
              <a:gd name="connsiteX153" fmla="*/ 0 w 9144000"/>
              <a:gd name="connsiteY153" fmla="*/ 3371161 h 337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9144000" h="3371161">
                <a:moveTo>
                  <a:pt x="2025651" y="3206750"/>
                </a:moveTo>
                <a:cubicBezTo>
                  <a:pt x="2025651" y="3206750"/>
                  <a:pt x="2025651" y="3206750"/>
                  <a:pt x="2025651" y="3266836"/>
                </a:cubicBezTo>
                <a:cubicBezTo>
                  <a:pt x="2020834" y="3269840"/>
                  <a:pt x="2012974" y="3272094"/>
                  <a:pt x="2002580" y="3273846"/>
                </a:cubicBezTo>
                <a:cubicBezTo>
                  <a:pt x="1992185" y="3275599"/>
                  <a:pt x="1982804" y="3276600"/>
                  <a:pt x="1974184" y="3276600"/>
                </a:cubicBezTo>
                <a:cubicBezTo>
                  <a:pt x="1955422" y="3276600"/>
                  <a:pt x="1942239" y="3273345"/>
                  <a:pt x="1934379" y="3267087"/>
                </a:cubicBezTo>
                <a:cubicBezTo>
                  <a:pt x="1926520" y="3260828"/>
                  <a:pt x="1922463" y="3252816"/>
                  <a:pt x="1922463" y="3242802"/>
                </a:cubicBezTo>
                <a:cubicBezTo>
                  <a:pt x="1922463" y="3232787"/>
                  <a:pt x="1927027" y="3225277"/>
                  <a:pt x="1936154" y="3220269"/>
                </a:cubicBezTo>
                <a:cubicBezTo>
                  <a:pt x="1945281" y="3215262"/>
                  <a:pt x="1956944" y="3212258"/>
                  <a:pt x="1971141" y="3211257"/>
                </a:cubicBezTo>
                <a:cubicBezTo>
                  <a:pt x="1971141" y="3211257"/>
                  <a:pt x="1971141" y="3211257"/>
                  <a:pt x="2025651" y="3206750"/>
                </a:cubicBezTo>
                <a:close/>
                <a:moveTo>
                  <a:pt x="1206500" y="3206750"/>
                </a:moveTo>
                <a:cubicBezTo>
                  <a:pt x="1206500" y="3206750"/>
                  <a:pt x="1206500" y="3206750"/>
                  <a:pt x="1206500" y="3266836"/>
                </a:cubicBezTo>
                <a:cubicBezTo>
                  <a:pt x="1201507" y="3269840"/>
                  <a:pt x="1194018" y="3272094"/>
                  <a:pt x="1183784" y="3273846"/>
                </a:cubicBezTo>
                <a:cubicBezTo>
                  <a:pt x="1173549" y="3275599"/>
                  <a:pt x="1164063" y="3276600"/>
                  <a:pt x="1155825" y="3276600"/>
                </a:cubicBezTo>
                <a:cubicBezTo>
                  <a:pt x="1137352" y="3276600"/>
                  <a:pt x="1124122" y="3273345"/>
                  <a:pt x="1116383" y="3267087"/>
                </a:cubicBezTo>
                <a:cubicBezTo>
                  <a:pt x="1108645" y="3260828"/>
                  <a:pt x="1104900" y="3252816"/>
                  <a:pt x="1104900" y="3242802"/>
                </a:cubicBezTo>
                <a:cubicBezTo>
                  <a:pt x="1104900" y="3232787"/>
                  <a:pt x="1109393" y="3225277"/>
                  <a:pt x="1118380" y="3220269"/>
                </a:cubicBezTo>
                <a:cubicBezTo>
                  <a:pt x="1127367" y="3215262"/>
                  <a:pt x="1138850" y="3212258"/>
                  <a:pt x="1152829" y="3211257"/>
                </a:cubicBezTo>
                <a:cubicBezTo>
                  <a:pt x="1152829" y="3211257"/>
                  <a:pt x="1152829" y="3211257"/>
                  <a:pt x="1206500" y="3206750"/>
                </a:cubicBezTo>
                <a:close/>
                <a:moveTo>
                  <a:pt x="2374271" y="3079750"/>
                </a:moveTo>
                <a:cubicBezTo>
                  <a:pt x="2389320" y="3079750"/>
                  <a:pt x="2401110" y="3083542"/>
                  <a:pt x="2409889" y="3090872"/>
                </a:cubicBezTo>
                <a:cubicBezTo>
                  <a:pt x="2418668" y="3098202"/>
                  <a:pt x="2423183" y="3109576"/>
                  <a:pt x="2423183" y="3125247"/>
                </a:cubicBezTo>
                <a:cubicBezTo>
                  <a:pt x="2423183" y="3125247"/>
                  <a:pt x="2423183" y="3125247"/>
                  <a:pt x="2423183" y="3303947"/>
                </a:cubicBezTo>
                <a:cubicBezTo>
                  <a:pt x="2423183" y="3316585"/>
                  <a:pt x="2424687" y="3326696"/>
                  <a:pt x="2427948" y="3334531"/>
                </a:cubicBezTo>
                <a:cubicBezTo>
                  <a:pt x="2430959" y="3341356"/>
                  <a:pt x="2434972" y="3346916"/>
                  <a:pt x="2439989" y="3351213"/>
                </a:cubicBezTo>
                <a:cubicBezTo>
                  <a:pt x="2439989" y="3351213"/>
                  <a:pt x="2439989" y="3351213"/>
                  <a:pt x="2319339" y="3351213"/>
                </a:cubicBezTo>
                <a:cubicBezTo>
                  <a:pt x="2319339" y="3351213"/>
                  <a:pt x="2319339" y="3351213"/>
                  <a:pt x="2319339" y="3094916"/>
                </a:cubicBezTo>
                <a:cubicBezTo>
                  <a:pt x="2326362" y="3089860"/>
                  <a:pt x="2334891" y="3086069"/>
                  <a:pt x="2344673" y="3083542"/>
                </a:cubicBezTo>
                <a:cubicBezTo>
                  <a:pt x="2354455" y="3081014"/>
                  <a:pt x="2364237" y="3079750"/>
                  <a:pt x="2374271" y="3079750"/>
                </a:cubicBezTo>
                <a:close/>
                <a:moveTo>
                  <a:pt x="782592" y="2994025"/>
                </a:moveTo>
                <a:cubicBezTo>
                  <a:pt x="805384" y="2994025"/>
                  <a:pt x="822605" y="2999060"/>
                  <a:pt x="834508" y="3009380"/>
                </a:cubicBezTo>
                <a:cubicBezTo>
                  <a:pt x="846410" y="3019700"/>
                  <a:pt x="852488" y="3034552"/>
                  <a:pt x="852488" y="3053431"/>
                </a:cubicBezTo>
                <a:cubicBezTo>
                  <a:pt x="852488" y="3073568"/>
                  <a:pt x="846663" y="3088671"/>
                  <a:pt x="835267" y="3098488"/>
                </a:cubicBezTo>
                <a:cubicBezTo>
                  <a:pt x="823871" y="3108305"/>
                  <a:pt x="807664" y="3113088"/>
                  <a:pt x="786391" y="3113088"/>
                </a:cubicBezTo>
                <a:cubicBezTo>
                  <a:pt x="786391" y="3113088"/>
                  <a:pt x="786391" y="3113088"/>
                  <a:pt x="746125" y="3113088"/>
                </a:cubicBezTo>
                <a:cubicBezTo>
                  <a:pt x="746125" y="3113088"/>
                  <a:pt x="746125" y="3113088"/>
                  <a:pt x="746125" y="2996291"/>
                </a:cubicBezTo>
                <a:cubicBezTo>
                  <a:pt x="751696" y="2995284"/>
                  <a:pt x="757268" y="2994529"/>
                  <a:pt x="762586" y="2994277"/>
                </a:cubicBezTo>
                <a:cubicBezTo>
                  <a:pt x="767904" y="2994025"/>
                  <a:pt x="774488" y="2994025"/>
                  <a:pt x="782592" y="2994025"/>
                </a:cubicBezTo>
                <a:close/>
                <a:moveTo>
                  <a:pt x="0" y="0"/>
                </a:moveTo>
                <a:lnTo>
                  <a:pt x="9144000" y="0"/>
                </a:lnTo>
                <a:lnTo>
                  <a:pt x="9144000" y="3325411"/>
                </a:lnTo>
                <a:lnTo>
                  <a:pt x="8545074" y="3327724"/>
                </a:lnTo>
                <a:cubicBezTo>
                  <a:pt x="2551576" y="3350870"/>
                  <a:pt x="2551576" y="3350870"/>
                  <a:pt x="2551576" y="3350870"/>
                </a:cubicBezTo>
                <a:cubicBezTo>
                  <a:pt x="2551576" y="3120985"/>
                  <a:pt x="2551576" y="3120985"/>
                  <a:pt x="2551576" y="3120985"/>
                </a:cubicBezTo>
                <a:cubicBezTo>
                  <a:pt x="2551576" y="3076621"/>
                  <a:pt x="2536206" y="3042088"/>
                  <a:pt x="2505465" y="3017134"/>
                </a:cubicBezTo>
                <a:cubicBezTo>
                  <a:pt x="2474724" y="2992179"/>
                  <a:pt x="2431133" y="2979828"/>
                  <a:pt x="2374186" y="2979828"/>
                </a:cubicBezTo>
                <a:cubicBezTo>
                  <a:pt x="2342438" y="2979828"/>
                  <a:pt x="2313712" y="2983609"/>
                  <a:pt x="2287759" y="2991171"/>
                </a:cubicBezTo>
                <a:cubicBezTo>
                  <a:pt x="2261805" y="2998733"/>
                  <a:pt x="2240387" y="3008564"/>
                  <a:pt x="2223253" y="3020663"/>
                </a:cubicBezTo>
                <a:cubicBezTo>
                  <a:pt x="2213174" y="3027721"/>
                  <a:pt x="2205364" y="3035535"/>
                  <a:pt x="2199567" y="3044105"/>
                </a:cubicBezTo>
                <a:cubicBezTo>
                  <a:pt x="2193772" y="3052423"/>
                  <a:pt x="2190749" y="3063514"/>
                  <a:pt x="2190749" y="3077126"/>
                </a:cubicBezTo>
                <a:cubicBezTo>
                  <a:pt x="2190749" y="3303733"/>
                  <a:pt x="2190749" y="3303733"/>
                  <a:pt x="2190749" y="3303733"/>
                </a:cubicBezTo>
                <a:cubicBezTo>
                  <a:pt x="2190749" y="3316337"/>
                  <a:pt x="2192513" y="3326419"/>
                  <a:pt x="2195789" y="3334233"/>
                </a:cubicBezTo>
                <a:cubicBezTo>
                  <a:pt x="2198559" y="3341039"/>
                  <a:pt x="2202843" y="3346585"/>
                  <a:pt x="2207883" y="3350870"/>
                </a:cubicBezTo>
                <a:cubicBezTo>
                  <a:pt x="2091722" y="3350870"/>
                  <a:pt x="2091722" y="3350870"/>
                  <a:pt x="2091722" y="3350870"/>
                </a:cubicBezTo>
                <a:cubicBezTo>
                  <a:pt x="2099282" y="3347845"/>
                  <a:pt x="2106588" y="3344568"/>
                  <a:pt x="2113140" y="3340535"/>
                </a:cubicBezTo>
                <a:cubicBezTo>
                  <a:pt x="2123219" y="3334485"/>
                  <a:pt x="2131786" y="3327428"/>
                  <a:pt x="2139093" y="3319109"/>
                </a:cubicBezTo>
                <a:cubicBezTo>
                  <a:pt x="2146401" y="3310791"/>
                  <a:pt x="2150181" y="3300204"/>
                  <a:pt x="2150181" y="3287097"/>
                </a:cubicBezTo>
                <a:cubicBezTo>
                  <a:pt x="2150181" y="3117960"/>
                  <a:pt x="2150181" y="3117960"/>
                  <a:pt x="2150181" y="3117960"/>
                </a:cubicBezTo>
                <a:cubicBezTo>
                  <a:pt x="2150181" y="3094266"/>
                  <a:pt x="2145896" y="3073849"/>
                  <a:pt x="2137330" y="3056456"/>
                </a:cubicBezTo>
                <a:cubicBezTo>
                  <a:pt x="2128763" y="3039064"/>
                  <a:pt x="2116416" y="3024696"/>
                  <a:pt x="2100793" y="3013353"/>
                </a:cubicBezTo>
                <a:cubicBezTo>
                  <a:pt x="2084918" y="3002010"/>
                  <a:pt x="2065768" y="2993692"/>
                  <a:pt x="2043343" y="2988146"/>
                </a:cubicBezTo>
                <a:cubicBezTo>
                  <a:pt x="2020917" y="2982601"/>
                  <a:pt x="1996223" y="2979828"/>
                  <a:pt x="1969010" y="2979828"/>
                </a:cubicBezTo>
                <a:cubicBezTo>
                  <a:pt x="1951372" y="2979828"/>
                  <a:pt x="1932725" y="2981088"/>
                  <a:pt x="1912820" y="2983609"/>
                </a:cubicBezTo>
                <a:cubicBezTo>
                  <a:pt x="1892913" y="2986130"/>
                  <a:pt x="1875779" y="2990163"/>
                  <a:pt x="1861165" y="2995708"/>
                </a:cubicBezTo>
                <a:cubicBezTo>
                  <a:pt x="1848062" y="3001254"/>
                  <a:pt x="1838235" y="3007807"/>
                  <a:pt x="1831936" y="3015621"/>
                </a:cubicBezTo>
                <a:cubicBezTo>
                  <a:pt x="1825636" y="3023435"/>
                  <a:pt x="1822612" y="3034022"/>
                  <a:pt x="1822612" y="3046878"/>
                </a:cubicBezTo>
                <a:cubicBezTo>
                  <a:pt x="1822612" y="3056960"/>
                  <a:pt x="1824880" y="3066791"/>
                  <a:pt x="1829416" y="3076117"/>
                </a:cubicBezTo>
                <a:cubicBezTo>
                  <a:pt x="1833951" y="3085444"/>
                  <a:pt x="1839495" y="3092250"/>
                  <a:pt x="1846046" y="3096787"/>
                </a:cubicBezTo>
                <a:cubicBezTo>
                  <a:pt x="1860661" y="3090737"/>
                  <a:pt x="1877039" y="3085696"/>
                  <a:pt x="1894929" y="3081663"/>
                </a:cubicBezTo>
                <a:cubicBezTo>
                  <a:pt x="1913071" y="3077630"/>
                  <a:pt x="1931718" y="3075613"/>
                  <a:pt x="1950868" y="3075613"/>
                </a:cubicBezTo>
                <a:cubicBezTo>
                  <a:pt x="1975057" y="3075613"/>
                  <a:pt x="1993451" y="3078890"/>
                  <a:pt x="2006302" y="3085192"/>
                </a:cubicBezTo>
                <a:cubicBezTo>
                  <a:pt x="2019153" y="3091493"/>
                  <a:pt x="2025704" y="3101828"/>
                  <a:pt x="2025704" y="3116448"/>
                </a:cubicBezTo>
                <a:cubicBezTo>
                  <a:pt x="2025704" y="3121741"/>
                  <a:pt x="2025704" y="3121741"/>
                  <a:pt x="2025704" y="3121741"/>
                </a:cubicBezTo>
                <a:cubicBezTo>
                  <a:pt x="1926678" y="3132328"/>
                  <a:pt x="1926678" y="3132328"/>
                  <a:pt x="1926678" y="3132328"/>
                </a:cubicBezTo>
                <a:cubicBezTo>
                  <a:pt x="1883338" y="3136865"/>
                  <a:pt x="1851590" y="3148460"/>
                  <a:pt x="1830928" y="3167113"/>
                </a:cubicBezTo>
                <a:cubicBezTo>
                  <a:pt x="1810266" y="3185766"/>
                  <a:pt x="1799935" y="3212233"/>
                  <a:pt x="1799935" y="3247018"/>
                </a:cubicBezTo>
                <a:cubicBezTo>
                  <a:pt x="1799935" y="3267688"/>
                  <a:pt x="1804218" y="3285837"/>
                  <a:pt x="1812281" y="3301465"/>
                </a:cubicBezTo>
                <a:cubicBezTo>
                  <a:pt x="1820597" y="3317093"/>
                  <a:pt x="1832439" y="3329948"/>
                  <a:pt x="1847810" y="3339779"/>
                </a:cubicBezTo>
                <a:cubicBezTo>
                  <a:pt x="1854361" y="3344064"/>
                  <a:pt x="1861417" y="3347593"/>
                  <a:pt x="1868976" y="3350870"/>
                </a:cubicBezTo>
                <a:cubicBezTo>
                  <a:pt x="1774989" y="3350870"/>
                  <a:pt x="1774989" y="3350870"/>
                  <a:pt x="1774989" y="3350870"/>
                </a:cubicBezTo>
                <a:cubicBezTo>
                  <a:pt x="1774989" y="2919332"/>
                  <a:pt x="1774989" y="2919332"/>
                  <a:pt x="1774989" y="2919332"/>
                </a:cubicBezTo>
                <a:cubicBezTo>
                  <a:pt x="1774989" y="2906729"/>
                  <a:pt x="1773477" y="2896646"/>
                  <a:pt x="1770202" y="2888832"/>
                </a:cubicBezTo>
                <a:cubicBezTo>
                  <a:pt x="1766926" y="2881018"/>
                  <a:pt x="1762138" y="2874968"/>
                  <a:pt x="1756091" y="2870431"/>
                </a:cubicBezTo>
                <a:cubicBezTo>
                  <a:pt x="1750043" y="2865894"/>
                  <a:pt x="1742736" y="2862869"/>
                  <a:pt x="1733917" y="2861357"/>
                </a:cubicBezTo>
                <a:cubicBezTo>
                  <a:pt x="1725098" y="2859844"/>
                  <a:pt x="1715271" y="2859088"/>
                  <a:pt x="1704184" y="2859088"/>
                </a:cubicBezTo>
                <a:cubicBezTo>
                  <a:pt x="1693097" y="2859088"/>
                  <a:pt x="1682010" y="2859844"/>
                  <a:pt x="1671175" y="2861609"/>
                </a:cubicBezTo>
                <a:cubicBezTo>
                  <a:pt x="1660592" y="2863373"/>
                  <a:pt x="1652277" y="2864886"/>
                  <a:pt x="1646734" y="2865894"/>
                </a:cubicBezTo>
                <a:cubicBezTo>
                  <a:pt x="1646734" y="3303733"/>
                  <a:pt x="1646734" y="3303733"/>
                  <a:pt x="1646734" y="3303733"/>
                </a:cubicBezTo>
                <a:cubicBezTo>
                  <a:pt x="1646734" y="3316337"/>
                  <a:pt x="1648498" y="3326419"/>
                  <a:pt x="1651773" y="3334233"/>
                </a:cubicBezTo>
                <a:cubicBezTo>
                  <a:pt x="1654545" y="3341039"/>
                  <a:pt x="1658829" y="3346585"/>
                  <a:pt x="1663868" y="3350870"/>
                </a:cubicBezTo>
                <a:cubicBezTo>
                  <a:pt x="1500336" y="3350870"/>
                  <a:pt x="1500336" y="3350870"/>
                  <a:pt x="1500336" y="3350870"/>
                </a:cubicBezTo>
                <a:cubicBezTo>
                  <a:pt x="1500336" y="3099812"/>
                  <a:pt x="1500336" y="3099812"/>
                  <a:pt x="1500336" y="3099812"/>
                </a:cubicBezTo>
                <a:cubicBezTo>
                  <a:pt x="1506888" y="3096787"/>
                  <a:pt x="1514951" y="3094266"/>
                  <a:pt x="1524274" y="3091998"/>
                </a:cubicBezTo>
                <a:cubicBezTo>
                  <a:pt x="1533345" y="3089729"/>
                  <a:pt x="1543424" y="3087460"/>
                  <a:pt x="1554007" y="3085444"/>
                </a:cubicBezTo>
                <a:cubicBezTo>
                  <a:pt x="1564590" y="3083427"/>
                  <a:pt x="1575425" y="3081915"/>
                  <a:pt x="1586512" y="3080907"/>
                </a:cubicBezTo>
                <a:cubicBezTo>
                  <a:pt x="1597347" y="3079898"/>
                  <a:pt x="1608182" y="3079394"/>
                  <a:pt x="1618765" y="3079394"/>
                </a:cubicBezTo>
                <a:cubicBezTo>
                  <a:pt x="1621788" y="3073849"/>
                  <a:pt x="1624308" y="3067799"/>
                  <a:pt x="1626324" y="3060993"/>
                </a:cubicBezTo>
                <a:cubicBezTo>
                  <a:pt x="1628340" y="3054188"/>
                  <a:pt x="1629347" y="3047382"/>
                  <a:pt x="1629347" y="3040324"/>
                </a:cubicBezTo>
                <a:cubicBezTo>
                  <a:pt x="1629347" y="3019150"/>
                  <a:pt x="1622292" y="3003774"/>
                  <a:pt x="1608182" y="2994448"/>
                </a:cubicBezTo>
                <a:cubicBezTo>
                  <a:pt x="1594323" y="2985121"/>
                  <a:pt x="1575173" y="2980584"/>
                  <a:pt x="1550983" y="2980584"/>
                </a:cubicBezTo>
                <a:cubicBezTo>
                  <a:pt x="1536369" y="2980584"/>
                  <a:pt x="1521754" y="2981592"/>
                  <a:pt x="1507139" y="2983861"/>
                </a:cubicBezTo>
                <a:cubicBezTo>
                  <a:pt x="1492525" y="2986130"/>
                  <a:pt x="1478414" y="2989406"/>
                  <a:pt x="1464808" y="2993440"/>
                </a:cubicBezTo>
                <a:cubicBezTo>
                  <a:pt x="1451201" y="2997473"/>
                  <a:pt x="1438602" y="3002010"/>
                  <a:pt x="1426759" y="3007303"/>
                </a:cubicBezTo>
                <a:cubicBezTo>
                  <a:pt x="1414917" y="3012597"/>
                  <a:pt x="1405090" y="3018646"/>
                  <a:pt x="1397026" y="3025200"/>
                </a:cubicBezTo>
                <a:cubicBezTo>
                  <a:pt x="1388963" y="3031754"/>
                  <a:pt x="1382664" y="3039064"/>
                  <a:pt x="1378380" y="3047382"/>
                </a:cubicBezTo>
                <a:cubicBezTo>
                  <a:pt x="1374349" y="3055700"/>
                  <a:pt x="1372081" y="3065531"/>
                  <a:pt x="1372081" y="3077126"/>
                </a:cubicBezTo>
                <a:cubicBezTo>
                  <a:pt x="1372081" y="3303733"/>
                  <a:pt x="1372081" y="3303733"/>
                  <a:pt x="1372081" y="3303733"/>
                </a:cubicBezTo>
                <a:cubicBezTo>
                  <a:pt x="1372081" y="3316337"/>
                  <a:pt x="1373845" y="3326419"/>
                  <a:pt x="1377120" y="3334233"/>
                </a:cubicBezTo>
                <a:cubicBezTo>
                  <a:pt x="1379892" y="3341039"/>
                  <a:pt x="1384176" y="3346585"/>
                  <a:pt x="1389215" y="3350870"/>
                </a:cubicBezTo>
                <a:cubicBezTo>
                  <a:pt x="1272803" y="3350870"/>
                  <a:pt x="1272803" y="3350870"/>
                  <a:pt x="1272803" y="3350870"/>
                </a:cubicBezTo>
                <a:cubicBezTo>
                  <a:pt x="1280362" y="3347845"/>
                  <a:pt x="1287921" y="3344568"/>
                  <a:pt x="1294472" y="3340535"/>
                </a:cubicBezTo>
                <a:cubicBezTo>
                  <a:pt x="1304551" y="3334485"/>
                  <a:pt x="1313119" y="3327428"/>
                  <a:pt x="1320426" y="3319109"/>
                </a:cubicBezTo>
                <a:cubicBezTo>
                  <a:pt x="1327733" y="3310791"/>
                  <a:pt x="1331261" y="3300204"/>
                  <a:pt x="1331261" y="3287097"/>
                </a:cubicBezTo>
                <a:cubicBezTo>
                  <a:pt x="1331261" y="3117960"/>
                  <a:pt x="1331261" y="3117960"/>
                  <a:pt x="1331261" y="3117960"/>
                </a:cubicBezTo>
                <a:cubicBezTo>
                  <a:pt x="1331261" y="3094266"/>
                  <a:pt x="1326977" y="3073849"/>
                  <a:pt x="1318410" y="3056456"/>
                </a:cubicBezTo>
                <a:cubicBezTo>
                  <a:pt x="1309843" y="3039064"/>
                  <a:pt x="1297748" y="3024696"/>
                  <a:pt x="1281874" y="3013353"/>
                </a:cubicBezTo>
                <a:cubicBezTo>
                  <a:pt x="1265999" y="3002010"/>
                  <a:pt x="1246849" y="2993692"/>
                  <a:pt x="1224675" y="2988146"/>
                </a:cubicBezTo>
                <a:cubicBezTo>
                  <a:pt x="1202250" y="2982601"/>
                  <a:pt x="1177304" y="2979828"/>
                  <a:pt x="1150343" y="2979828"/>
                </a:cubicBezTo>
                <a:cubicBezTo>
                  <a:pt x="1132704" y="2979828"/>
                  <a:pt x="1113806" y="2981088"/>
                  <a:pt x="1093900" y="2983609"/>
                </a:cubicBezTo>
                <a:cubicBezTo>
                  <a:pt x="1074246" y="2986130"/>
                  <a:pt x="1056860" y="2990163"/>
                  <a:pt x="1042245" y="2995708"/>
                </a:cubicBezTo>
                <a:cubicBezTo>
                  <a:pt x="1029143" y="3001254"/>
                  <a:pt x="1019568" y="3007807"/>
                  <a:pt x="1013268" y="3015621"/>
                </a:cubicBezTo>
                <a:cubicBezTo>
                  <a:pt x="1006969" y="3023435"/>
                  <a:pt x="1003945" y="3034022"/>
                  <a:pt x="1003945" y="3046878"/>
                </a:cubicBezTo>
                <a:cubicBezTo>
                  <a:pt x="1003945" y="3056960"/>
                  <a:pt x="1006213" y="3066791"/>
                  <a:pt x="1010748" y="3076117"/>
                </a:cubicBezTo>
                <a:cubicBezTo>
                  <a:pt x="1015284" y="3085444"/>
                  <a:pt x="1020576" y="3092250"/>
                  <a:pt x="1027127" y="3096787"/>
                </a:cubicBezTo>
                <a:cubicBezTo>
                  <a:pt x="1041741" y="3090737"/>
                  <a:pt x="1058120" y="3085696"/>
                  <a:pt x="1076262" y="3081663"/>
                </a:cubicBezTo>
                <a:cubicBezTo>
                  <a:pt x="1094404" y="3077630"/>
                  <a:pt x="1113050" y="3075613"/>
                  <a:pt x="1132201" y="3075613"/>
                </a:cubicBezTo>
                <a:cubicBezTo>
                  <a:pt x="1156391" y="3075613"/>
                  <a:pt x="1174784" y="3078890"/>
                  <a:pt x="1187635" y="3085192"/>
                </a:cubicBezTo>
                <a:cubicBezTo>
                  <a:pt x="1200486" y="3091493"/>
                  <a:pt x="1206785" y="3101828"/>
                  <a:pt x="1206785" y="3116448"/>
                </a:cubicBezTo>
                <a:cubicBezTo>
                  <a:pt x="1206785" y="3121741"/>
                  <a:pt x="1206785" y="3121741"/>
                  <a:pt x="1206785" y="3121741"/>
                </a:cubicBezTo>
                <a:cubicBezTo>
                  <a:pt x="1108011" y="3132328"/>
                  <a:pt x="1108011" y="3132328"/>
                  <a:pt x="1108011" y="3132328"/>
                </a:cubicBezTo>
                <a:cubicBezTo>
                  <a:pt x="1064671" y="3136865"/>
                  <a:pt x="1032670" y="3148460"/>
                  <a:pt x="1012260" y="3167113"/>
                </a:cubicBezTo>
                <a:cubicBezTo>
                  <a:pt x="991598" y="3185766"/>
                  <a:pt x="981267" y="3212233"/>
                  <a:pt x="981267" y="3247018"/>
                </a:cubicBezTo>
                <a:cubicBezTo>
                  <a:pt x="981267" y="3267688"/>
                  <a:pt x="985299" y="3285837"/>
                  <a:pt x="993614" y="3301465"/>
                </a:cubicBezTo>
                <a:cubicBezTo>
                  <a:pt x="1001929" y="3317093"/>
                  <a:pt x="1013772" y="3329948"/>
                  <a:pt x="1029143" y="3339779"/>
                </a:cubicBezTo>
                <a:cubicBezTo>
                  <a:pt x="1035442" y="3344064"/>
                  <a:pt x="1042749" y="3347593"/>
                  <a:pt x="1050058" y="3350870"/>
                </a:cubicBezTo>
                <a:cubicBezTo>
                  <a:pt x="747939" y="3350870"/>
                  <a:pt x="747939" y="3350870"/>
                  <a:pt x="747939" y="3350870"/>
                </a:cubicBezTo>
                <a:cubicBezTo>
                  <a:pt x="747939" y="3216014"/>
                  <a:pt x="747939" y="3216014"/>
                  <a:pt x="747939" y="3216014"/>
                </a:cubicBezTo>
                <a:cubicBezTo>
                  <a:pt x="801609" y="3216014"/>
                  <a:pt x="801609" y="3216014"/>
                  <a:pt x="801609" y="3216014"/>
                </a:cubicBezTo>
                <a:cubicBezTo>
                  <a:pt x="832350" y="3216014"/>
                  <a:pt x="859311" y="3212233"/>
                  <a:pt x="882745" y="3204419"/>
                </a:cubicBezTo>
                <a:cubicBezTo>
                  <a:pt x="906179" y="3196605"/>
                  <a:pt x="925581" y="3185514"/>
                  <a:pt x="940951" y="3171146"/>
                </a:cubicBezTo>
                <a:cubicBezTo>
                  <a:pt x="956070" y="3156779"/>
                  <a:pt x="967661" y="3139638"/>
                  <a:pt x="975472" y="3119725"/>
                </a:cubicBezTo>
                <a:cubicBezTo>
                  <a:pt x="983283" y="3100064"/>
                  <a:pt x="987315" y="3077630"/>
                  <a:pt x="987315" y="3052927"/>
                </a:cubicBezTo>
                <a:cubicBezTo>
                  <a:pt x="987315" y="3002262"/>
                  <a:pt x="968921" y="2961931"/>
                  <a:pt x="932132" y="2932187"/>
                </a:cubicBezTo>
                <a:cubicBezTo>
                  <a:pt x="895344" y="2902696"/>
                  <a:pt x="842429" y="2887824"/>
                  <a:pt x="772884" y="2887824"/>
                </a:cubicBezTo>
                <a:cubicBezTo>
                  <a:pt x="750710" y="2887824"/>
                  <a:pt x="728788" y="2889084"/>
                  <a:pt x="706866" y="2891857"/>
                </a:cubicBezTo>
                <a:cubicBezTo>
                  <a:pt x="684945" y="2894629"/>
                  <a:pt x="665543" y="2898915"/>
                  <a:pt x="648408" y="2904964"/>
                </a:cubicBezTo>
                <a:cubicBezTo>
                  <a:pt x="638329" y="2908493"/>
                  <a:pt x="630518" y="2913282"/>
                  <a:pt x="624723" y="2919080"/>
                </a:cubicBezTo>
                <a:cubicBezTo>
                  <a:pt x="618927" y="2924877"/>
                  <a:pt x="615904" y="2932944"/>
                  <a:pt x="615904" y="2943530"/>
                </a:cubicBezTo>
                <a:cubicBezTo>
                  <a:pt x="615904" y="3299196"/>
                  <a:pt x="615904" y="3299196"/>
                  <a:pt x="615904" y="3299196"/>
                </a:cubicBezTo>
                <a:cubicBezTo>
                  <a:pt x="615904" y="3312304"/>
                  <a:pt x="617415" y="3322890"/>
                  <a:pt x="620439" y="3330704"/>
                </a:cubicBezTo>
                <a:cubicBezTo>
                  <a:pt x="623463" y="3338771"/>
                  <a:pt x="627998" y="3345072"/>
                  <a:pt x="634046" y="3349609"/>
                </a:cubicBezTo>
                <a:cubicBezTo>
                  <a:pt x="634802" y="3350114"/>
                  <a:pt x="635558" y="3350366"/>
                  <a:pt x="636061" y="3350870"/>
                </a:cubicBezTo>
                <a:cubicBezTo>
                  <a:pt x="1588" y="3350870"/>
                  <a:pt x="1588" y="3350870"/>
                  <a:pt x="1588" y="3350870"/>
                </a:cubicBezTo>
                <a:lnTo>
                  <a:pt x="1588" y="3371161"/>
                </a:lnTo>
                <a:lnTo>
                  <a:pt x="0" y="3371161"/>
                </a:lnTo>
                <a:close/>
              </a:path>
            </a:pathLst>
          </a:custGeom>
          <a:solidFill>
            <a:schemeClr val="tx1">
              <a:lumMod val="20000"/>
              <a:lumOff val="80000"/>
            </a:schemeClr>
          </a:solidFill>
        </p:spPr>
        <p:txBody>
          <a:bodyPr wrap="square">
            <a:noAutofit/>
          </a:bodyPr>
          <a:lstStyle>
            <a:lvl1pPr marL="0" indent="0" algn="r">
              <a:buNone/>
              <a:defRPr/>
            </a:lvl1pPr>
          </a:lstStyle>
          <a:p>
            <a:r>
              <a:rPr lang="nl-NL" dirty="0"/>
              <a:t>[Klik op het pictogram om een afbeelding in te voegen]</a:t>
            </a:r>
          </a:p>
        </p:txBody>
      </p:sp>
      <p:sp>
        <p:nvSpPr>
          <p:cNvPr id="9" name="Frame 3 {PHJU}">
            <a:extLst>
              <a:ext uri="{FF2B5EF4-FFF2-40B4-BE49-F238E27FC236}">
                <a16:creationId xmlns:a16="http://schemas.microsoft.com/office/drawing/2014/main" id="{97E3B60D-D90D-40F7-8901-81816AB6C921}"/>
              </a:ext>
            </a:extLst>
          </p:cNvPr>
          <p:cNvSpPr>
            <a:spLocks noGrp="1" noSelect="1" noEditPoints="1"/>
          </p:cNvSpPr>
          <p:nvPr userDrawn="1">
            <p:ph type="body" idx="1000" hasCustomPrompt="1"/>
            <p:custDataLst>
              <p:custData r:id="rId1"/>
            </p:custDataLst>
          </p:nvPr>
        </p:nvSpPr>
        <p:spPr bwMode="auto">
          <a:xfrm>
            <a:off x="0" y="0"/>
            <a:ext cx="9144000" cy="3338513"/>
          </a:xfrm>
          <a:custGeom>
            <a:avLst/>
            <a:gdLst>
              <a:gd name="T0" fmla="*/ 16059 w 36283"/>
              <a:gd name="T1" fmla="*/ 768 h 13250"/>
              <a:gd name="T2" fmla="*/ 12796 w 36283"/>
              <a:gd name="T3" fmla="*/ 1711 h 13250"/>
              <a:gd name="T4" fmla="*/ 27796 w 36283"/>
              <a:gd name="T5" fmla="*/ 4 h 13250"/>
              <a:gd name="T6" fmla="*/ 11561 w 36283"/>
              <a:gd name="T7" fmla="*/ 6255 h 13250"/>
              <a:gd name="T8" fmla="*/ 12112 w 36283"/>
              <a:gd name="T9" fmla="*/ 771 h 13250"/>
              <a:gd name="T10" fmla="*/ 9326 w 36283"/>
              <a:gd name="T11" fmla="*/ 4 h 13250"/>
              <a:gd name="T12" fmla="*/ 12809 w 36283"/>
              <a:gd name="T13" fmla="*/ 1297 h 13250"/>
              <a:gd name="T14" fmla="*/ 14025 w 36283"/>
              <a:gd name="T15" fmla="*/ 1097 h 13250"/>
              <a:gd name="T16" fmla="*/ 10834 w 36283"/>
              <a:gd name="T17" fmla="*/ 1026 h 13250"/>
              <a:gd name="T18" fmla="*/ 17564 w 36283"/>
              <a:gd name="T19" fmla="*/ 4 h 13250"/>
              <a:gd name="T20" fmla="*/ 12913 w 36283"/>
              <a:gd name="T21" fmla="*/ 2023 h 13250"/>
              <a:gd name="T22" fmla="*/ 7044 w 36283"/>
              <a:gd name="T23" fmla="*/ 4 h 13250"/>
              <a:gd name="T24" fmla="*/ 19036 w 36283"/>
              <a:gd name="T25" fmla="*/ 235 h 13250"/>
              <a:gd name="T26" fmla="*/ 15297 w 36283"/>
              <a:gd name="T27" fmla="*/ 2373 h 13250"/>
              <a:gd name="T28" fmla="*/ 5458 w 36283"/>
              <a:gd name="T29" fmla="*/ 0 h 13250"/>
              <a:gd name="T30" fmla="*/ 25139 w 36283"/>
              <a:gd name="T31" fmla="*/ 219 h 13250"/>
              <a:gd name="T32" fmla="*/ 23024 w 36283"/>
              <a:gd name="T33" fmla="*/ 3559 h 13250"/>
              <a:gd name="T34" fmla="*/ 8673 w 36283"/>
              <a:gd name="T35" fmla="*/ 5325 h 13250"/>
              <a:gd name="T36" fmla="*/ 19286 w 36283"/>
              <a:gd name="T37" fmla="*/ 1374 h 13250"/>
              <a:gd name="T38" fmla="*/ 15574 w 36283"/>
              <a:gd name="T39" fmla="*/ 2760 h 13250"/>
              <a:gd name="T40" fmla="*/ 4700 w 36283"/>
              <a:gd name="T41" fmla="*/ 0 h 13250"/>
              <a:gd name="T42" fmla="*/ 21149 w 36283"/>
              <a:gd name="T43" fmla="*/ 2557 h 13250"/>
              <a:gd name="T44" fmla="*/ 22455 w 36283"/>
              <a:gd name="T45" fmla="*/ 196 h 13250"/>
              <a:gd name="T46" fmla="*/ 2043 w 36283"/>
              <a:gd name="T47" fmla="*/ 0 h 13250"/>
              <a:gd name="T48" fmla="*/ 17717 w 36283"/>
              <a:gd name="T49" fmla="*/ 4168 h 13250"/>
              <a:gd name="T50" fmla="*/ 23555 w 36283"/>
              <a:gd name="T51" fmla="*/ 4 h 13250"/>
              <a:gd name="T52" fmla="*/ 1201 w 36283"/>
              <a:gd name="T53" fmla="*/ 1234 h 13250"/>
              <a:gd name="T54" fmla="*/ 13528 w 36283"/>
              <a:gd name="T55" fmla="*/ 4 h 13250"/>
              <a:gd name="T56" fmla="*/ 10803 w 36283"/>
              <a:gd name="T57" fmla="*/ 0 h 13250"/>
              <a:gd name="T58" fmla="*/ 15504 w 36283"/>
              <a:gd name="T59" fmla="*/ 3269 h 13250"/>
              <a:gd name="T60" fmla="*/ 20618 w 36283"/>
              <a:gd name="T61" fmla="*/ 4 h 13250"/>
              <a:gd name="T62" fmla="*/ 3935 w 36283"/>
              <a:gd name="T63" fmla="*/ 0 h 13250"/>
              <a:gd name="T64" fmla="*/ 808 w 36283"/>
              <a:gd name="T65" fmla="*/ 0 h 13250"/>
              <a:gd name="T66" fmla="*/ 16518 w 36283"/>
              <a:gd name="T67" fmla="*/ 9173 h 13250"/>
              <a:gd name="T68" fmla="*/ 31214 w 36283"/>
              <a:gd name="T69" fmla="*/ 4 h 13250"/>
              <a:gd name="T70" fmla="*/ 0 w 36283"/>
              <a:gd name="T71" fmla="*/ 6481 h 13250"/>
              <a:gd name="T72" fmla="*/ 6529 w 36283"/>
              <a:gd name="T73" fmla="*/ 12158 h 13250"/>
              <a:gd name="T74" fmla="*/ 4056 w 36283"/>
              <a:gd name="T75" fmla="*/ 12275 h 13250"/>
              <a:gd name="T76" fmla="*/ 5226 w 36283"/>
              <a:gd name="T77" fmla="*/ 12126 h 13250"/>
              <a:gd name="T78" fmla="*/ 0 w 36283"/>
              <a:gd name="T79" fmla="*/ 11219 h 13250"/>
              <a:gd name="T80" fmla="*/ 0 w 36283"/>
              <a:gd name="T81" fmla="*/ 11219 h 13250"/>
              <a:gd name="T82" fmla="*/ 26495 w 36283"/>
              <a:gd name="T83" fmla="*/ 12279 h 13250"/>
              <a:gd name="T84" fmla="*/ 7038 w 36283"/>
              <a:gd name="T85" fmla="*/ 12199 h 13250"/>
              <a:gd name="T86" fmla="*/ 19393 w 36283"/>
              <a:gd name="T87" fmla="*/ 12632 h 13250"/>
              <a:gd name="T88" fmla="*/ 36283 w 36283"/>
              <a:gd name="T89" fmla="*/ 9833 h 13250"/>
              <a:gd name="T90" fmla="*/ 9429 w 36283"/>
              <a:gd name="T91" fmla="*/ 9836 h 13250"/>
              <a:gd name="T92" fmla="*/ 32714 w 36283"/>
              <a:gd name="T93" fmla="*/ 0 h 13250"/>
              <a:gd name="T94" fmla="*/ 10798 w 36283"/>
              <a:gd name="T95" fmla="*/ 9777 h 13250"/>
              <a:gd name="T96" fmla="*/ 0 w 36283"/>
              <a:gd name="T97" fmla="*/ 7504 h 13250"/>
              <a:gd name="T98" fmla="*/ 34509 w 36283"/>
              <a:gd name="T99" fmla="*/ 5869 h 13250"/>
              <a:gd name="T100" fmla="*/ 34917 w 36283"/>
              <a:gd name="T101" fmla="*/ 4 h 13250"/>
              <a:gd name="T102" fmla="*/ 23569 w 36283"/>
              <a:gd name="T103" fmla="*/ 10788 h 13250"/>
              <a:gd name="T104" fmla="*/ 892 w 36283"/>
              <a:gd name="T105" fmla="*/ 9484 h 13250"/>
              <a:gd name="T106" fmla="*/ 22046 w 36283"/>
              <a:gd name="T107" fmla="*/ 6550 h 13250"/>
              <a:gd name="T108" fmla="*/ 29316 w 36283"/>
              <a:gd name="T109" fmla="*/ 4 h 13250"/>
              <a:gd name="T110" fmla="*/ 1246 w 36283"/>
              <a:gd name="T111" fmla="*/ 5786 h 13250"/>
              <a:gd name="T112" fmla="*/ 9197 w 36283"/>
              <a:gd name="T113" fmla="*/ 12399 h 13250"/>
              <a:gd name="T114" fmla="*/ 7373 w 36283"/>
              <a:gd name="T115" fmla="*/ 12266 h 13250"/>
              <a:gd name="T116" fmla="*/ 8688 w 36283"/>
              <a:gd name="T117" fmla="*/ 12323 h 13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6283" h="13250">
                <a:moveTo>
                  <a:pt x="7821" y="4"/>
                </a:moveTo>
                <a:cubicBezTo>
                  <a:pt x="7820" y="3"/>
                  <a:pt x="7820" y="1"/>
                  <a:pt x="7819" y="0"/>
                </a:cubicBezTo>
                <a:cubicBezTo>
                  <a:pt x="7863" y="0"/>
                  <a:pt x="7863" y="0"/>
                  <a:pt x="7863" y="0"/>
                </a:cubicBezTo>
                <a:cubicBezTo>
                  <a:pt x="7863" y="1"/>
                  <a:pt x="7864" y="3"/>
                  <a:pt x="7865" y="4"/>
                </a:cubicBezTo>
                <a:cubicBezTo>
                  <a:pt x="8100" y="476"/>
                  <a:pt x="8755" y="911"/>
                  <a:pt x="9422" y="1143"/>
                </a:cubicBezTo>
                <a:cubicBezTo>
                  <a:pt x="11284" y="1790"/>
                  <a:pt x="14719" y="2029"/>
                  <a:pt x="16059" y="768"/>
                </a:cubicBezTo>
                <a:cubicBezTo>
                  <a:pt x="16289" y="551"/>
                  <a:pt x="16455" y="289"/>
                  <a:pt x="16567" y="4"/>
                </a:cubicBezTo>
                <a:cubicBezTo>
                  <a:pt x="16568" y="3"/>
                  <a:pt x="16568" y="1"/>
                  <a:pt x="16569" y="0"/>
                </a:cubicBezTo>
                <a:cubicBezTo>
                  <a:pt x="16612" y="0"/>
                  <a:pt x="16612" y="0"/>
                  <a:pt x="16612" y="0"/>
                </a:cubicBezTo>
                <a:cubicBezTo>
                  <a:pt x="16612" y="1"/>
                  <a:pt x="16611" y="3"/>
                  <a:pt x="16611" y="4"/>
                </a:cubicBezTo>
                <a:cubicBezTo>
                  <a:pt x="16496" y="301"/>
                  <a:pt x="16325" y="572"/>
                  <a:pt x="16086" y="797"/>
                </a:cubicBezTo>
                <a:cubicBezTo>
                  <a:pt x="15385" y="1458"/>
                  <a:pt x="14116" y="1711"/>
                  <a:pt x="12796" y="1711"/>
                </a:cubicBezTo>
                <a:cubicBezTo>
                  <a:pt x="11574" y="1711"/>
                  <a:pt x="10308" y="1494"/>
                  <a:pt x="9408" y="1181"/>
                </a:cubicBezTo>
                <a:cubicBezTo>
                  <a:pt x="8726" y="944"/>
                  <a:pt x="8056" y="494"/>
                  <a:pt x="7821" y="4"/>
                </a:cubicBezTo>
                <a:close/>
                <a:moveTo>
                  <a:pt x="15223" y="6339"/>
                </a:moveTo>
                <a:cubicBezTo>
                  <a:pt x="19134" y="6339"/>
                  <a:pt x="21997" y="6083"/>
                  <a:pt x="24340" y="4758"/>
                </a:cubicBezTo>
                <a:cubicBezTo>
                  <a:pt x="26214" y="3697"/>
                  <a:pt x="27488" y="2126"/>
                  <a:pt x="27748" y="553"/>
                </a:cubicBezTo>
                <a:cubicBezTo>
                  <a:pt x="27779" y="366"/>
                  <a:pt x="27794" y="183"/>
                  <a:pt x="27796" y="4"/>
                </a:cubicBezTo>
                <a:cubicBezTo>
                  <a:pt x="27796" y="3"/>
                  <a:pt x="27796" y="1"/>
                  <a:pt x="27796" y="0"/>
                </a:cubicBezTo>
                <a:cubicBezTo>
                  <a:pt x="27755" y="0"/>
                  <a:pt x="27755" y="0"/>
                  <a:pt x="27755" y="0"/>
                </a:cubicBezTo>
                <a:cubicBezTo>
                  <a:pt x="27755" y="1"/>
                  <a:pt x="27755" y="3"/>
                  <a:pt x="27755" y="4"/>
                </a:cubicBezTo>
                <a:cubicBezTo>
                  <a:pt x="27754" y="181"/>
                  <a:pt x="27739" y="362"/>
                  <a:pt x="27708" y="546"/>
                </a:cubicBezTo>
                <a:cubicBezTo>
                  <a:pt x="27450" y="2107"/>
                  <a:pt x="26184" y="3668"/>
                  <a:pt x="24320" y="4722"/>
                </a:cubicBezTo>
                <a:cubicBezTo>
                  <a:pt x="21310" y="6426"/>
                  <a:pt x="17432" y="6358"/>
                  <a:pt x="11561" y="6255"/>
                </a:cubicBezTo>
                <a:cubicBezTo>
                  <a:pt x="7796" y="6189"/>
                  <a:pt x="4216" y="6126"/>
                  <a:pt x="1201" y="4909"/>
                </a:cubicBezTo>
                <a:cubicBezTo>
                  <a:pt x="1201" y="4953"/>
                  <a:pt x="1201" y="4953"/>
                  <a:pt x="1201" y="4953"/>
                </a:cubicBezTo>
                <a:cubicBezTo>
                  <a:pt x="4219" y="6166"/>
                  <a:pt x="7798" y="6229"/>
                  <a:pt x="11561" y="6295"/>
                </a:cubicBezTo>
                <a:cubicBezTo>
                  <a:pt x="12878" y="6318"/>
                  <a:pt x="14094" y="6339"/>
                  <a:pt x="15223" y="6339"/>
                </a:cubicBezTo>
                <a:close/>
                <a:moveTo>
                  <a:pt x="11960" y="770"/>
                </a:moveTo>
                <a:cubicBezTo>
                  <a:pt x="12011" y="770"/>
                  <a:pt x="12062" y="771"/>
                  <a:pt x="12112" y="771"/>
                </a:cubicBezTo>
                <a:cubicBezTo>
                  <a:pt x="13586" y="771"/>
                  <a:pt x="14586" y="513"/>
                  <a:pt x="15092" y="4"/>
                </a:cubicBezTo>
                <a:cubicBezTo>
                  <a:pt x="15093" y="3"/>
                  <a:pt x="15094" y="1"/>
                  <a:pt x="15096" y="0"/>
                </a:cubicBezTo>
                <a:cubicBezTo>
                  <a:pt x="15038" y="0"/>
                  <a:pt x="15038" y="0"/>
                  <a:pt x="15038" y="0"/>
                </a:cubicBezTo>
                <a:cubicBezTo>
                  <a:pt x="15037" y="1"/>
                  <a:pt x="15035" y="3"/>
                  <a:pt x="15034" y="4"/>
                </a:cubicBezTo>
                <a:cubicBezTo>
                  <a:pt x="14510" y="503"/>
                  <a:pt x="13479" y="748"/>
                  <a:pt x="11960" y="729"/>
                </a:cubicBezTo>
                <a:cubicBezTo>
                  <a:pt x="10897" y="717"/>
                  <a:pt x="9822" y="398"/>
                  <a:pt x="9326" y="4"/>
                </a:cubicBezTo>
                <a:cubicBezTo>
                  <a:pt x="9325" y="3"/>
                  <a:pt x="9323" y="1"/>
                  <a:pt x="9321" y="0"/>
                </a:cubicBezTo>
                <a:cubicBezTo>
                  <a:pt x="9265" y="0"/>
                  <a:pt x="9265" y="0"/>
                  <a:pt x="9265" y="0"/>
                </a:cubicBezTo>
                <a:cubicBezTo>
                  <a:pt x="9267" y="1"/>
                  <a:pt x="9269" y="3"/>
                  <a:pt x="9270" y="4"/>
                </a:cubicBezTo>
                <a:cubicBezTo>
                  <a:pt x="9764" y="419"/>
                  <a:pt x="10867" y="757"/>
                  <a:pt x="11960" y="770"/>
                </a:cubicBezTo>
                <a:close/>
                <a:moveTo>
                  <a:pt x="10834" y="1026"/>
                </a:moveTo>
                <a:cubicBezTo>
                  <a:pt x="11358" y="1142"/>
                  <a:pt x="12057" y="1297"/>
                  <a:pt x="12809" y="1297"/>
                </a:cubicBezTo>
                <a:cubicBezTo>
                  <a:pt x="13209" y="1297"/>
                  <a:pt x="13625" y="1253"/>
                  <a:pt x="14036" y="1135"/>
                </a:cubicBezTo>
                <a:cubicBezTo>
                  <a:pt x="14909" y="887"/>
                  <a:pt x="15369" y="424"/>
                  <a:pt x="15639" y="4"/>
                </a:cubicBezTo>
                <a:cubicBezTo>
                  <a:pt x="15640" y="3"/>
                  <a:pt x="15641" y="1"/>
                  <a:pt x="15641" y="0"/>
                </a:cubicBezTo>
                <a:cubicBezTo>
                  <a:pt x="15593" y="0"/>
                  <a:pt x="15593" y="0"/>
                  <a:pt x="15593" y="0"/>
                </a:cubicBezTo>
                <a:cubicBezTo>
                  <a:pt x="15592" y="1"/>
                  <a:pt x="15591" y="3"/>
                  <a:pt x="15590" y="4"/>
                </a:cubicBezTo>
                <a:cubicBezTo>
                  <a:pt x="15322" y="412"/>
                  <a:pt x="14869" y="857"/>
                  <a:pt x="14025" y="1097"/>
                </a:cubicBezTo>
                <a:cubicBezTo>
                  <a:pt x="12851" y="1431"/>
                  <a:pt x="11642" y="1163"/>
                  <a:pt x="10841" y="986"/>
                </a:cubicBezTo>
                <a:cubicBezTo>
                  <a:pt x="10135" y="830"/>
                  <a:pt x="8877" y="551"/>
                  <a:pt x="8487" y="4"/>
                </a:cubicBezTo>
                <a:cubicBezTo>
                  <a:pt x="8486" y="3"/>
                  <a:pt x="8485" y="1"/>
                  <a:pt x="8484" y="0"/>
                </a:cubicBezTo>
                <a:cubicBezTo>
                  <a:pt x="8436" y="0"/>
                  <a:pt x="8436" y="0"/>
                  <a:pt x="8436" y="0"/>
                </a:cubicBezTo>
                <a:cubicBezTo>
                  <a:pt x="8437" y="1"/>
                  <a:pt x="8438" y="3"/>
                  <a:pt x="8439" y="4"/>
                </a:cubicBezTo>
                <a:cubicBezTo>
                  <a:pt x="8821" y="580"/>
                  <a:pt x="10112" y="866"/>
                  <a:pt x="10834" y="1026"/>
                </a:cubicBezTo>
                <a:close/>
                <a:moveTo>
                  <a:pt x="7591" y="588"/>
                </a:moveTo>
                <a:cubicBezTo>
                  <a:pt x="7607" y="600"/>
                  <a:pt x="7607" y="600"/>
                  <a:pt x="7607" y="600"/>
                </a:cubicBezTo>
                <a:cubicBezTo>
                  <a:pt x="8829" y="1534"/>
                  <a:pt x="11172" y="2064"/>
                  <a:pt x="12915" y="2064"/>
                </a:cubicBezTo>
                <a:cubicBezTo>
                  <a:pt x="13141" y="2064"/>
                  <a:pt x="13357" y="2055"/>
                  <a:pt x="13559" y="2037"/>
                </a:cubicBezTo>
                <a:cubicBezTo>
                  <a:pt x="15371" y="1874"/>
                  <a:pt x="16575" y="1468"/>
                  <a:pt x="17137" y="829"/>
                </a:cubicBezTo>
                <a:cubicBezTo>
                  <a:pt x="17373" y="562"/>
                  <a:pt x="17515" y="339"/>
                  <a:pt x="17564" y="4"/>
                </a:cubicBezTo>
                <a:cubicBezTo>
                  <a:pt x="17564" y="3"/>
                  <a:pt x="17564" y="1"/>
                  <a:pt x="17565" y="0"/>
                </a:cubicBezTo>
                <a:cubicBezTo>
                  <a:pt x="17523" y="0"/>
                  <a:pt x="17523" y="0"/>
                  <a:pt x="17523" y="0"/>
                </a:cubicBezTo>
                <a:cubicBezTo>
                  <a:pt x="17523" y="1"/>
                  <a:pt x="17523" y="3"/>
                  <a:pt x="17523" y="4"/>
                </a:cubicBezTo>
                <a:cubicBezTo>
                  <a:pt x="17474" y="327"/>
                  <a:pt x="17335" y="544"/>
                  <a:pt x="17107" y="802"/>
                </a:cubicBezTo>
                <a:cubicBezTo>
                  <a:pt x="16551" y="1433"/>
                  <a:pt x="15356" y="1835"/>
                  <a:pt x="13555" y="1996"/>
                </a:cubicBezTo>
                <a:cubicBezTo>
                  <a:pt x="13354" y="2014"/>
                  <a:pt x="13139" y="2023"/>
                  <a:pt x="12913" y="2023"/>
                </a:cubicBezTo>
                <a:cubicBezTo>
                  <a:pt x="11178" y="2023"/>
                  <a:pt x="8846" y="1496"/>
                  <a:pt x="7631" y="568"/>
                </a:cubicBezTo>
                <a:cubicBezTo>
                  <a:pt x="7614" y="556"/>
                  <a:pt x="7614" y="556"/>
                  <a:pt x="7614" y="556"/>
                </a:cubicBezTo>
                <a:cubicBezTo>
                  <a:pt x="7473" y="448"/>
                  <a:pt x="7231" y="263"/>
                  <a:pt x="7091" y="4"/>
                </a:cubicBezTo>
                <a:cubicBezTo>
                  <a:pt x="7090" y="3"/>
                  <a:pt x="7089" y="1"/>
                  <a:pt x="7089" y="0"/>
                </a:cubicBezTo>
                <a:cubicBezTo>
                  <a:pt x="7042" y="0"/>
                  <a:pt x="7042" y="0"/>
                  <a:pt x="7042" y="0"/>
                </a:cubicBezTo>
                <a:cubicBezTo>
                  <a:pt x="7042" y="1"/>
                  <a:pt x="7043" y="3"/>
                  <a:pt x="7044" y="4"/>
                </a:cubicBezTo>
                <a:cubicBezTo>
                  <a:pt x="7186" y="279"/>
                  <a:pt x="7443" y="475"/>
                  <a:pt x="7591" y="588"/>
                </a:cubicBezTo>
                <a:close/>
                <a:moveTo>
                  <a:pt x="9386" y="1667"/>
                </a:moveTo>
                <a:cubicBezTo>
                  <a:pt x="9391" y="1668"/>
                  <a:pt x="9391" y="1668"/>
                  <a:pt x="9391" y="1668"/>
                </a:cubicBezTo>
                <a:cubicBezTo>
                  <a:pt x="11307" y="2173"/>
                  <a:pt x="12646" y="2526"/>
                  <a:pt x="13996" y="2526"/>
                </a:cubicBezTo>
                <a:cubicBezTo>
                  <a:pt x="14425" y="2526"/>
                  <a:pt x="14855" y="2490"/>
                  <a:pt x="15304" y="2413"/>
                </a:cubicBezTo>
                <a:cubicBezTo>
                  <a:pt x="16842" y="2147"/>
                  <a:pt x="18665" y="1353"/>
                  <a:pt x="19036" y="235"/>
                </a:cubicBezTo>
                <a:cubicBezTo>
                  <a:pt x="19053" y="185"/>
                  <a:pt x="19075" y="116"/>
                  <a:pt x="19079" y="4"/>
                </a:cubicBezTo>
                <a:cubicBezTo>
                  <a:pt x="19079" y="3"/>
                  <a:pt x="19079" y="1"/>
                  <a:pt x="19080" y="0"/>
                </a:cubicBezTo>
                <a:cubicBezTo>
                  <a:pt x="19039" y="0"/>
                  <a:pt x="19039" y="0"/>
                  <a:pt x="19039" y="0"/>
                </a:cubicBezTo>
                <a:cubicBezTo>
                  <a:pt x="19039" y="1"/>
                  <a:pt x="19039" y="3"/>
                  <a:pt x="19039" y="4"/>
                </a:cubicBezTo>
                <a:cubicBezTo>
                  <a:pt x="19035" y="110"/>
                  <a:pt x="19013" y="176"/>
                  <a:pt x="18998" y="223"/>
                </a:cubicBezTo>
                <a:cubicBezTo>
                  <a:pt x="18632" y="1324"/>
                  <a:pt x="16823" y="2109"/>
                  <a:pt x="15297" y="2373"/>
                </a:cubicBezTo>
                <a:cubicBezTo>
                  <a:pt x="13441" y="2694"/>
                  <a:pt x="11920" y="2293"/>
                  <a:pt x="9401" y="1629"/>
                </a:cubicBezTo>
                <a:cubicBezTo>
                  <a:pt x="9396" y="1648"/>
                  <a:pt x="9396" y="1648"/>
                  <a:pt x="9396" y="1648"/>
                </a:cubicBezTo>
                <a:cubicBezTo>
                  <a:pt x="9397" y="1628"/>
                  <a:pt x="9397" y="1628"/>
                  <a:pt x="9397" y="1628"/>
                </a:cubicBezTo>
                <a:cubicBezTo>
                  <a:pt x="7400" y="1101"/>
                  <a:pt x="5667" y="644"/>
                  <a:pt x="5501" y="4"/>
                </a:cubicBezTo>
                <a:cubicBezTo>
                  <a:pt x="5501" y="3"/>
                  <a:pt x="5500" y="1"/>
                  <a:pt x="5500" y="0"/>
                </a:cubicBezTo>
                <a:cubicBezTo>
                  <a:pt x="5458" y="0"/>
                  <a:pt x="5458" y="0"/>
                  <a:pt x="5458" y="0"/>
                </a:cubicBezTo>
                <a:cubicBezTo>
                  <a:pt x="5459" y="1"/>
                  <a:pt x="5459" y="3"/>
                  <a:pt x="5460" y="4"/>
                </a:cubicBezTo>
                <a:cubicBezTo>
                  <a:pt x="5619" y="673"/>
                  <a:pt x="7368" y="1135"/>
                  <a:pt x="9386" y="1667"/>
                </a:cubicBezTo>
                <a:close/>
                <a:moveTo>
                  <a:pt x="8673" y="5325"/>
                </a:moveTo>
                <a:cubicBezTo>
                  <a:pt x="10981" y="5325"/>
                  <a:pt x="14398" y="4993"/>
                  <a:pt x="19540" y="4492"/>
                </a:cubicBezTo>
                <a:cubicBezTo>
                  <a:pt x="20750" y="4374"/>
                  <a:pt x="22121" y="4241"/>
                  <a:pt x="23048" y="3592"/>
                </a:cubicBezTo>
                <a:cubicBezTo>
                  <a:pt x="23994" y="2929"/>
                  <a:pt x="24601" y="2411"/>
                  <a:pt x="25139" y="219"/>
                </a:cubicBezTo>
                <a:cubicBezTo>
                  <a:pt x="25157" y="145"/>
                  <a:pt x="25174" y="74"/>
                  <a:pt x="25189" y="4"/>
                </a:cubicBezTo>
                <a:cubicBezTo>
                  <a:pt x="25189" y="3"/>
                  <a:pt x="25190" y="1"/>
                  <a:pt x="25190" y="0"/>
                </a:cubicBezTo>
                <a:cubicBezTo>
                  <a:pt x="25149" y="0"/>
                  <a:pt x="25149" y="0"/>
                  <a:pt x="25149" y="0"/>
                </a:cubicBezTo>
                <a:cubicBezTo>
                  <a:pt x="25148" y="1"/>
                  <a:pt x="25148" y="3"/>
                  <a:pt x="25148" y="4"/>
                </a:cubicBezTo>
                <a:cubicBezTo>
                  <a:pt x="25133" y="71"/>
                  <a:pt x="25117" y="138"/>
                  <a:pt x="25100" y="209"/>
                </a:cubicBezTo>
                <a:cubicBezTo>
                  <a:pt x="24565" y="2387"/>
                  <a:pt x="23963" y="2901"/>
                  <a:pt x="23024" y="3559"/>
                </a:cubicBezTo>
                <a:cubicBezTo>
                  <a:pt x="22107" y="4202"/>
                  <a:pt x="20741" y="4335"/>
                  <a:pt x="19534" y="4452"/>
                </a:cubicBezTo>
                <a:cubicBezTo>
                  <a:pt x="11907" y="5195"/>
                  <a:pt x="8079" y="5567"/>
                  <a:pt x="6041" y="5033"/>
                </a:cubicBezTo>
                <a:cubicBezTo>
                  <a:pt x="4546" y="4642"/>
                  <a:pt x="2624" y="3928"/>
                  <a:pt x="1201" y="3045"/>
                </a:cubicBezTo>
                <a:cubicBezTo>
                  <a:pt x="1201" y="3090"/>
                  <a:pt x="1201" y="3090"/>
                  <a:pt x="1201" y="3090"/>
                </a:cubicBezTo>
                <a:cubicBezTo>
                  <a:pt x="2627" y="3971"/>
                  <a:pt x="4540" y="4682"/>
                  <a:pt x="6031" y="5073"/>
                </a:cubicBezTo>
                <a:cubicBezTo>
                  <a:pt x="6698" y="5247"/>
                  <a:pt x="7555" y="5325"/>
                  <a:pt x="8673" y="5325"/>
                </a:cubicBezTo>
                <a:close/>
                <a:moveTo>
                  <a:pt x="5257" y="513"/>
                </a:moveTo>
                <a:cubicBezTo>
                  <a:pt x="5324" y="552"/>
                  <a:pt x="5395" y="592"/>
                  <a:pt x="5453" y="632"/>
                </a:cubicBezTo>
                <a:cubicBezTo>
                  <a:pt x="7339" y="1919"/>
                  <a:pt x="10801" y="2655"/>
                  <a:pt x="13395" y="2813"/>
                </a:cubicBezTo>
                <a:cubicBezTo>
                  <a:pt x="13879" y="2843"/>
                  <a:pt x="14258" y="2855"/>
                  <a:pt x="14572" y="2855"/>
                </a:cubicBezTo>
                <a:cubicBezTo>
                  <a:pt x="14993" y="2855"/>
                  <a:pt x="15297" y="2833"/>
                  <a:pt x="15579" y="2800"/>
                </a:cubicBezTo>
                <a:cubicBezTo>
                  <a:pt x="16360" y="2708"/>
                  <a:pt x="18286" y="2385"/>
                  <a:pt x="19286" y="1374"/>
                </a:cubicBezTo>
                <a:cubicBezTo>
                  <a:pt x="19729" y="925"/>
                  <a:pt x="19861" y="483"/>
                  <a:pt x="19849" y="4"/>
                </a:cubicBezTo>
                <a:cubicBezTo>
                  <a:pt x="19849" y="3"/>
                  <a:pt x="19849" y="1"/>
                  <a:pt x="19849" y="0"/>
                </a:cubicBezTo>
                <a:cubicBezTo>
                  <a:pt x="19808" y="0"/>
                  <a:pt x="19808" y="0"/>
                  <a:pt x="19808" y="0"/>
                </a:cubicBezTo>
                <a:cubicBezTo>
                  <a:pt x="19808" y="1"/>
                  <a:pt x="19808" y="3"/>
                  <a:pt x="19808" y="4"/>
                </a:cubicBezTo>
                <a:cubicBezTo>
                  <a:pt x="19819" y="473"/>
                  <a:pt x="19690" y="908"/>
                  <a:pt x="19257" y="1345"/>
                </a:cubicBezTo>
                <a:cubicBezTo>
                  <a:pt x="18266" y="2347"/>
                  <a:pt x="16352" y="2668"/>
                  <a:pt x="15574" y="2760"/>
                </a:cubicBezTo>
                <a:cubicBezTo>
                  <a:pt x="15083" y="2818"/>
                  <a:pt x="14525" y="2842"/>
                  <a:pt x="13398" y="2773"/>
                </a:cubicBezTo>
                <a:cubicBezTo>
                  <a:pt x="10809" y="2615"/>
                  <a:pt x="7355" y="1881"/>
                  <a:pt x="5475" y="598"/>
                </a:cubicBezTo>
                <a:cubicBezTo>
                  <a:pt x="5416" y="558"/>
                  <a:pt x="5345" y="517"/>
                  <a:pt x="5276" y="478"/>
                </a:cubicBezTo>
                <a:cubicBezTo>
                  <a:pt x="5047" y="346"/>
                  <a:pt x="4814" y="212"/>
                  <a:pt x="4741" y="4"/>
                </a:cubicBezTo>
                <a:cubicBezTo>
                  <a:pt x="4740" y="3"/>
                  <a:pt x="4740" y="1"/>
                  <a:pt x="4739" y="0"/>
                </a:cubicBezTo>
                <a:cubicBezTo>
                  <a:pt x="4700" y="0"/>
                  <a:pt x="4700" y="0"/>
                  <a:pt x="4700" y="0"/>
                </a:cubicBezTo>
                <a:cubicBezTo>
                  <a:pt x="4701" y="1"/>
                  <a:pt x="4701" y="3"/>
                  <a:pt x="4702" y="4"/>
                </a:cubicBezTo>
                <a:cubicBezTo>
                  <a:pt x="4778" y="237"/>
                  <a:pt x="5034" y="385"/>
                  <a:pt x="5257" y="513"/>
                </a:cubicBezTo>
                <a:close/>
                <a:moveTo>
                  <a:pt x="3906" y="2591"/>
                </a:moveTo>
                <a:cubicBezTo>
                  <a:pt x="6147" y="3952"/>
                  <a:pt x="9203" y="4201"/>
                  <a:pt x="11521" y="4201"/>
                </a:cubicBezTo>
                <a:cubicBezTo>
                  <a:pt x="12337" y="4201"/>
                  <a:pt x="13062" y="4170"/>
                  <a:pt x="13627" y="4146"/>
                </a:cubicBezTo>
                <a:cubicBezTo>
                  <a:pt x="16309" y="4032"/>
                  <a:pt x="19350" y="3903"/>
                  <a:pt x="21149" y="2557"/>
                </a:cubicBezTo>
                <a:cubicBezTo>
                  <a:pt x="22004" y="1918"/>
                  <a:pt x="22457" y="1124"/>
                  <a:pt x="22495" y="198"/>
                </a:cubicBezTo>
                <a:cubicBezTo>
                  <a:pt x="22498" y="133"/>
                  <a:pt x="22497" y="69"/>
                  <a:pt x="22496" y="4"/>
                </a:cubicBezTo>
                <a:cubicBezTo>
                  <a:pt x="22496" y="3"/>
                  <a:pt x="22496" y="1"/>
                  <a:pt x="22496" y="0"/>
                </a:cubicBezTo>
                <a:cubicBezTo>
                  <a:pt x="22456" y="0"/>
                  <a:pt x="22456" y="0"/>
                  <a:pt x="22456" y="0"/>
                </a:cubicBezTo>
                <a:cubicBezTo>
                  <a:pt x="22456" y="1"/>
                  <a:pt x="22456" y="3"/>
                  <a:pt x="22456" y="4"/>
                </a:cubicBezTo>
                <a:cubicBezTo>
                  <a:pt x="22457" y="68"/>
                  <a:pt x="22457" y="132"/>
                  <a:pt x="22455" y="196"/>
                </a:cubicBezTo>
                <a:cubicBezTo>
                  <a:pt x="22417" y="1110"/>
                  <a:pt x="21969" y="1893"/>
                  <a:pt x="21125" y="2525"/>
                </a:cubicBezTo>
                <a:cubicBezTo>
                  <a:pt x="19336" y="3864"/>
                  <a:pt x="16302" y="3992"/>
                  <a:pt x="13625" y="4106"/>
                </a:cubicBezTo>
                <a:cubicBezTo>
                  <a:pt x="11457" y="4198"/>
                  <a:pt x="6946" y="4390"/>
                  <a:pt x="3926" y="2556"/>
                </a:cubicBezTo>
                <a:cubicBezTo>
                  <a:pt x="3904" y="2543"/>
                  <a:pt x="1999" y="1357"/>
                  <a:pt x="2083" y="4"/>
                </a:cubicBezTo>
                <a:cubicBezTo>
                  <a:pt x="2083" y="3"/>
                  <a:pt x="2083" y="1"/>
                  <a:pt x="2083" y="0"/>
                </a:cubicBezTo>
                <a:cubicBezTo>
                  <a:pt x="2043" y="0"/>
                  <a:pt x="2043" y="0"/>
                  <a:pt x="2043" y="0"/>
                </a:cubicBezTo>
                <a:cubicBezTo>
                  <a:pt x="2043" y="1"/>
                  <a:pt x="2043" y="3"/>
                  <a:pt x="2043" y="4"/>
                </a:cubicBezTo>
                <a:cubicBezTo>
                  <a:pt x="2012" y="512"/>
                  <a:pt x="2246" y="1056"/>
                  <a:pt x="2738" y="1607"/>
                </a:cubicBezTo>
                <a:cubicBezTo>
                  <a:pt x="3269" y="2202"/>
                  <a:pt x="3899" y="2587"/>
                  <a:pt x="3906" y="2591"/>
                </a:cubicBezTo>
                <a:close/>
                <a:moveTo>
                  <a:pt x="7780" y="4648"/>
                </a:moveTo>
                <a:cubicBezTo>
                  <a:pt x="8891" y="4854"/>
                  <a:pt x="9926" y="4941"/>
                  <a:pt x="10966" y="4941"/>
                </a:cubicBezTo>
                <a:cubicBezTo>
                  <a:pt x="13010" y="4941"/>
                  <a:pt x="15065" y="4603"/>
                  <a:pt x="17717" y="4168"/>
                </a:cubicBezTo>
                <a:cubicBezTo>
                  <a:pt x="20447" y="3720"/>
                  <a:pt x="21683" y="3490"/>
                  <a:pt x="22397" y="2755"/>
                </a:cubicBezTo>
                <a:cubicBezTo>
                  <a:pt x="22892" y="2245"/>
                  <a:pt x="22955" y="2038"/>
                  <a:pt x="23190" y="1269"/>
                </a:cubicBezTo>
                <a:cubicBezTo>
                  <a:pt x="23283" y="962"/>
                  <a:pt x="23407" y="557"/>
                  <a:pt x="23597" y="4"/>
                </a:cubicBezTo>
                <a:cubicBezTo>
                  <a:pt x="23598" y="3"/>
                  <a:pt x="23598" y="1"/>
                  <a:pt x="23599" y="0"/>
                </a:cubicBezTo>
                <a:cubicBezTo>
                  <a:pt x="23556" y="0"/>
                  <a:pt x="23556" y="0"/>
                  <a:pt x="23556" y="0"/>
                </a:cubicBezTo>
                <a:cubicBezTo>
                  <a:pt x="23556" y="1"/>
                  <a:pt x="23555" y="3"/>
                  <a:pt x="23555" y="4"/>
                </a:cubicBezTo>
                <a:cubicBezTo>
                  <a:pt x="23367" y="550"/>
                  <a:pt x="23244" y="953"/>
                  <a:pt x="23151" y="1257"/>
                </a:cubicBezTo>
                <a:cubicBezTo>
                  <a:pt x="22919" y="2019"/>
                  <a:pt x="22857" y="2224"/>
                  <a:pt x="22368" y="2727"/>
                </a:cubicBezTo>
                <a:cubicBezTo>
                  <a:pt x="21663" y="3453"/>
                  <a:pt x="20431" y="3681"/>
                  <a:pt x="17710" y="4128"/>
                </a:cubicBezTo>
                <a:cubicBezTo>
                  <a:pt x="13715" y="4784"/>
                  <a:pt x="11076" y="5217"/>
                  <a:pt x="7787" y="4608"/>
                </a:cubicBezTo>
                <a:cubicBezTo>
                  <a:pt x="6049" y="4286"/>
                  <a:pt x="2926" y="3482"/>
                  <a:pt x="1541" y="1717"/>
                </a:cubicBezTo>
                <a:cubicBezTo>
                  <a:pt x="1456" y="1607"/>
                  <a:pt x="1326" y="1441"/>
                  <a:pt x="1201" y="1234"/>
                </a:cubicBezTo>
                <a:cubicBezTo>
                  <a:pt x="1201" y="1312"/>
                  <a:pt x="1201" y="1312"/>
                  <a:pt x="1201" y="1312"/>
                </a:cubicBezTo>
                <a:cubicBezTo>
                  <a:pt x="1316" y="1494"/>
                  <a:pt x="1431" y="1642"/>
                  <a:pt x="1510" y="1742"/>
                </a:cubicBezTo>
                <a:cubicBezTo>
                  <a:pt x="2902" y="3518"/>
                  <a:pt x="6036" y="4325"/>
                  <a:pt x="7780" y="4648"/>
                </a:cubicBezTo>
                <a:close/>
                <a:moveTo>
                  <a:pt x="11965" y="281"/>
                </a:moveTo>
                <a:cubicBezTo>
                  <a:pt x="12020" y="283"/>
                  <a:pt x="12075" y="284"/>
                  <a:pt x="12130" y="284"/>
                </a:cubicBezTo>
                <a:cubicBezTo>
                  <a:pt x="12631" y="284"/>
                  <a:pt x="13123" y="180"/>
                  <a:pt x="13528" y="4"/>
                </a:cubicBezTo>
                <a:cubicBezTo>
                  <a:pt x="13531" y="3"/>
                  <a:pt x="13535" y="1"/>
                  <a:pt x="13538" y="0"/>
                </a:cubicBezTo>
                <a:cubicBezTo>
                  <a:pt x="13435" y="0"/>
                  <a:pt x="13435" y="0"/>
                  <a:pt x="13435" y="0"/>
                </a:cubicBezTo>
                <a:cubicBezTo>
                  <a:pt x="13432" y="1"/>
                  <a:pt x="13429" y="3"/>
                  <a:pt x="13425" y="4"/>
                </a:cubicBezTo>
                <a:cubicBezTo>
                  <a:pt x="12998" y="174"/>
                  <a:pt x="12483" y="264"/>
                  <a:pt x="11967" y="240"/>
                </a:cubicBezTo>
                <a:cubicBezTo>
                  <a:pt x="11580" y="222"/>
                  <a:pt x="11161" y="135"/>
                  <a:pt x="10814" y="4"/>
                </a:cubicBezTo>
                <a:cubicBezTo>
                  <a:pt x="10810" y="3"/>
                  <a:pt x="10806" y="1"/>
                  <a:pt x="10803" y="0"/>
                </a:cubicBezTo>
                <a:cubicBezTo>
                  <a:pt x="10702" y="0"/>
                  <a:pt x="10702" y="0"/>
                  <a:pt x="10702" y="0"/>
                </a:cubicBezTo>
                <a:cubicBezTo>
                  <a:pt x="10705" y="1"/>
                  <a:pt x="10709" y="3"/>
                  <a:pt x="10712" y="4"/>
                </a:cubicBezTo>
                <a:cubicBezTo>
                  <a:pt x="11081" y="157"/>
                  <a:pt x="11542" y="261"/>
                  <a:pt x="11965" y="281"/>
                </a:cubicBezTo>
                <a:close/>
                <a:moveTo>
                  <a:pt x="5052" y="1596"/>
                </a:moveTo>
                <a:cubicBezTo>
                  <a:pt x="5483" y="1899"/>
                  <a:pt x="6248" y="2187"/>
                  <a:pt x="11716" y="2901"/>
                </a:cubicBezTo>
                <a:cubicBezTo>
                  <a:pt x="13680" y="3157"/>
                  <a:pt x="14736" y="3269"/>
                  <a:pt x="15504" y="3269"/>
                </a:cubicBezTo>
                <a:cubicBezTo>
                  <a:pt x="15952" y="3269"/>
                  <a:pt x="16302" y="3231"/>
                  <a:pt x="16677" y="3161"/>
                </a:cubicBezTo>
                <a:cubicBezTo>
                  <a:pt x="17252" y="3054"/>
                  <a:pt x="18697" y="2713"/>
                  <a:pt x="19692" y="1859"/>
                </a:cubicBezTo>
                <a:cubicBezTo>
                  <a:pt x="20398" y="1254"/>
                  <a:pt x="20636" y="603"/>
                  <a:pt x="20659" y="4"/>
                </a:cubicBezTo>
                <a:cubicBezTo>
                  <a:pt x="20659" y="3"/>
                  <a:pt x="20659" y="1"/>
                  <a:pt x="20659" y="0"/>
                </a:cubicBezTo>
                <a:cubicBezTo>
                  <a:pt x="20618" y="0"/>
                  <a:pt x="20618" y="0"/>
                  <a:pt x="20618" y="0"/>
                </a:cubicBezTo>
                <a:cubicBezTo>
                  <a:pt x="20618" y="1"/>
                  <a:pt x="20618" y="3"/>
                  <a:pt x="20618" y="4"/>
                </a:cubicBezTo>
                <a:cubicBezTo>
                  <a:pt x="20594" y="594"/>
                  <a:pt x="20360" y="1234"/>
                  <a:pt x="19666" y="1829"/>
                </a:cubicBezTo>
                <a:cubicBezTo>
                  <a:pt x="18678" y="2676"/>
                  <a:pt x="17241" y="3015"/>
                  <a:pt x="16669" y="3121"/>
                </a:cubicBezTo>
                <a:cubicBezTo>
                  <a:pt x="15657" y="3310"/>
                  <a:pt x="14824" y="3266"/>
                  <a:pt x="11721" y="2861"/>
                </a:cubicBezTo>
                <a:cubicBezTo>
                  <a:pt x="6262" y="2148"/>
                  <a:pt x="5502" y="1863"/>
                  <a:pt x="5076" y="1563"/>
                </a:cubicBezTo>
                <a:cubicBezTo>
                  <a:pt x="4469" y="1138"/>
                  <a:pt x="4039" y="546"/>
                  <a:pt x="3935" y="4"/>
                </a:cubicBezTo>
                <a:cubicBezTo>
                  <a:pt x="3935" y="3"/>
                  <a:pt x="3935" y="1"/>
                  <a:pt x="3935" y="0"/>
                </a:cubicBezTo>
                <a:cubicBezTo>
                  <a:pt x="3894" y="0"/>
                  <a:pt x="3894" y="0"/>
                  <a:pt x="3894" y="0"/>
                </a:cubicBezTo>
                <a:cubicBezTo>
                  <a:pt x="3894" y="1"/>
                  <a:pt x="3894" y="3"/>
                  <a:pt x="3894" y="4"/>
                </a:cubicBezTo>
                <a:cubicBezTo>
                  <a:pt x="3998" y="559"/>
                  <a:pt x="4435" y="1163"/>
                  <a:pt x="5052" y="1596"/>
                </a:cubicBezTo>
                <a:close/>
                <a:moveTo>
                  <a:pt x="849" y="4"/>
                </a:moveTo>
                <a:cubicBezTo>
                  <a:pt x="849" y="3"/>
                  <a:pt x="849" y="1"/>
                  <a:pt x="849" y="0"/>
                </a:cubicBezTo>
                <a:cubicBezTo>
                  <a:pt x="808" y="0"/>
                  <a:pt x="808" y="0"/>
                  <a:pt x="808" y="0"/>
                </a:cubicBezTo>
                <a:cubicBezTo>
                  <a:pt x="808" y="1"/>
                  <a:pt x="808" y="3"/>
                  <a:pt x="808" y="4"/>
                </a:cubicBezTo>
                <a:cubicBezTo>
                  <a:pt x="808" y="4"/>
                  <a:pt x="808" y="4"/>
                  <a:pt x="808" y="4"/>
                </a:cubicBezTo>
                <a:cubicBezTo>
                  <a:pt x="849" y="4"/>
                  <a:pt x="849" y="4"/>
                  <a:pt x="849" y="4"/>
                </a:cubicBezTo>
                <a:cubicBezTo>
                  <a:pt x="849" y="4"/>
                  <a:pt x="849" y="4"/>
                  <a:pt x="849" y="4"/>
                </a:cubicBezTo>
                <a:close/>
                <a:moveTo>
                  <a:pt x="13104" y="9333"/>
                </a:moveTo>
                <a:cubicBezTo>
                  <a:pt x="14226" y="9333"/>
                  <a:pt x="15365" y="9280"/>
                  <a:pt x="16518" y="9173"/>
                </a:cubicBezTo>
                <a:cubicBezTo>
                  <a:pt x="22754" y="8599"/>
                  <a:pt x="26173" y="6834"/>
                  <a:pt x="27943" y="5455"/>
                </a:cubicBezTo>
                <a:cubicBezTo>
                  <a:pt x="30210" y="3689"/>
                  <a:pt x="30795" y="1834"/>
                  <a:pt x="31044" y="1042"/>
                </a:cubicBezTo>
                <a:cubicBezTo>
                  <a:pt x="31178" y="618"/>
                  <a:pt x="31239" y="281"/>
                  <a:pt x="31254" y="4"/>
                </a:cubicBezTo>
                <a:cubicBezTo>
                  <a:pt x="31254" y="3"/>
                  <a:pt x="31254" y="1"/>
                  <a:pt x="31255" y="0"/>
                </a:cubicBezTo>
                <a:cubicBezTo>
                  <a:pt x="31214" y="0"/>
                  <a:pt x="31214" y="0"/>
                  <a:pt x="31214" y="0"/>
                </a:cubicBezTo>
                <a:cubicBezTo>
                  <a:pt x="31214" y="1"/>
                  <a:pt x="31214" y="3"/>
                  <a:pt x="31214" y="4"/>
                </a:cubicBezTo>
                <a:cubicBezTo>
                  <a:pt x="31198" y="277"/>
                  <a:pt x="31138" y="610"/>
                  <a:pt x="31006" y="1030"/>
                </a:cubicBezTo>
                <a:cubicBezTo>
                  <a:pt x="30757" y="1818"/>
                  <a:pt x="30175" y="3665"/>
                  <a:pt x="27919" y="5423"/>
                </a:cubicBezTo>
                <a:cubicBezTo>
                  <a:pt x="26153" y="6799"/>
                  <a:pt x="22741" y="8560"/>
                  <a:pt x="16515" y="9133"/>
                </a:cubicBezTo>
                <a:cubicBezTo>
                  <a:pt x="12572" y="9497"/>
                  <a:pt x="8796" y="9237"/>
                  <a:pt x="5290" y="8361"/>
                </a:cubicBezTo>
                <a:cubicBezTo>
                  <a:pt x="3211" y="7842"/>
                  <a:pt x="1432" y="7135"/>
                  <a:pt x="23" y="6481"/>
                </a:cubicBezTo>
                <a:cubicBezTo>
                  <a:pt x="0" y="6481"/>
                  <a:pt x="0" y="6481"/>
                  <a:pt x="0" y="6481"/>
                </a:cubicBezTo>
                <a:cubicBezTo>
                  <a:pt x="0" y="6514"/>
                  <a:pt x="0" y="6514"/>
                  <a:pt x="0" y="6514"/>
                </a:cubicBezTo>
                <a:cubicBezTo>
                  <a:pt x="1411" y="7170"/>
                  <a:pt x="3195" y="7880"/>
                  <a:pt x="5280" y="8401"/>
                </a:cubicBezTo>
                <a:cubicBezTo>
                  <a:pt x="7765" y="9021"/>
                  <a:pt x="10385" y="9333"/>
                  <a:pt x="13104" y="9333"/>
                </a:cubicBezTo>
                <a:close/>
                <a:moveTo>
                  <a:pt x="6430" y="12191"/>
                </a:moveTo>
                <a:cubicBezTo>
                  <a:pt x="6462" y="12194"/>
                  <a:pt x="6495" y="12196"/>
                  <a:pt x="6529" y="12199"/>
                </a:cubicBezTo>
                <a:cubicBezTo>
                  <a:pt x="6529" y="12158"/>
                  <a:pt x="6529" y="12158"/>
                  <a:pt x="6529" y="12158"/>
                </a:cubicBezTo>
                <a:cubicBezTo>
                  <a:pt x="6500" y="12156"/>
                  <a:pt x="6472" y="12154"/>
                  <a:pt x="6445" y="12152"/>
                </a:cubicBezTo>
                <a:cubicBezTo>
                  <a:pt x="6441" y="12165"/>
                  <a:pt x="6436" y="12178"/>
                  <a:pt x="6430" y="12191"/>
                </a:cubicBezTo>
                <a:close/>
                <a:moveTo>
                  <a:pt x="4470" y="12202"/>
                </a:moveTo>
                <a:cubicBezTo>
                  <a:pt x="4360" y="12220"/>
                  <a:pt x="4253" y="12238"/>
                  <a:pt x="4148" y="12258"/>
                </a:cubicBezTo>
                <a:cubicBezTo>
                  <a:pt x="4121" y="12266"/>
                  <a:pt x="4095" y="12276"/>
                  <a:pt x="4070" y="12286"/>
                </a:cubicBezTo>
                <a:cubicBezTo>
                  <a:pt x="4065" y="12283"/>
                  <a:pt x="4061" y="12279"/>
                  <a:pt x="4056" y="12275"/>
                </a:cubicBezTo>
                <a:cubicBezTo>
                  <a:pt x="3999" y="12286"/>
                  <a:pt x="3943" y="12297"/>
                  <a:pt x="3887" y="12308"/>
                </a:cubicBezTo>
                <a:cubicBezTo>
                  <a:pt x="3883" y="12323"/>
                  <a:pt x="3878" y="12337"/>
                  <a:pt x="3873" y="12352"/>
                </a:cubicBezTo>
                <a:cubicBezTo>
                  <a:pt x="4115" y="12304"/>
                  <a:pt x="4369" y="12256"/>
                  <a:pt x="4642" y="12218"/>
                </a:cubicBezTo>
                <a:cubicBezTo>
                  <a:pt x="4599" y="12208"/>
                  <a:pt x="4548" y="12202"/>
                  <a:pt x="4486" y="12202"/>
                </a:cubicBezTo>
                <a:cubicBezTo>
                  <a:pt x="4481" y="12202"/>
                  <a:pt x="4475" y="12202"/>
                  <a:pt x="4470" y="12202"/>
                </a:cubicBezTo>
                <a:close/>
                <a:moveTo>
                  <a:pt x="5226" y="12126"/>
                </a:moveTo>
                <a:cubicBezTo>
                  <a:pt x="5231" y="12136"/>
                  <a:pt x="5235" y="12148"/>
                  <a:pt x="5240" y="12159"/>
                </a:cubicBezTo>
                <a:cubicBezTo>
                  <a:pt x="5307" y="12156"/>
                  <a:pt x="5375" y="12153"/>
                  <a:pt x="5444" y="12151"/>
                </a:cubicBezTo>
                <a:cubicBezTo>
                  <a:pt x="5447" y="12136"/>
                  <a:pt x="5450" y="12123"/>
                  <a:pt x="5455" y="12110"/>
                </a:cubicBezTo>
                <a:cubicBezTo>
                  <a:pt x="5376" y="12112"/>
                  <a:pt x="5298" y="12115"/>
                  <a:pt x="5222" y="12119"/>
                </a:cubicBezTo>
                <a:cubicBezTo>
                  <a:pt x="5223" y="12122"/>
                  <a:pt x="5225" y="12124"/>
                  <a:pt x="5226" y="12126"/>
                </a:cubicBezTo>
                <a:close/>
                <a:moveTo>
                  <a:pt x="0" y="11219"/>
                </a:moveTo>
                <a:cubicBezTo>
                  <a:pt x="0" y="11264"/>
                  <a:pt x="0" y="11264"/>
                  <a:pt x="0" y="11264"/>
                </a:cubicBezTo>
                <a:cubicBezTo>
                  <a:pt x="514" y="11538"/>
                  <a:pt x="982" y="11823"/>
                  <a:pt x="1386" y="12123"/>
                </a:cubicBezTo>
                <a:cubicBezTo>
                  <a:pt x="1747" y="12392"/>
                  <a:pt x="2085" y="12505"/>
                  <a:pt x="2438" y="12530"/>
                </a:cubicBezTo>
                <a:cubicBezTo>
                  <a:pt x="2438" y="12489"/>
                  <a:pt x="2438" y="12489"/>
                  <a:pt x="2438" y="12489"/>
                </a:cubicBezTo>
                <a:cubicBezTo>
                  <a:pt x="2093" y="12464"/>
                  <a:pt x="1762" y="12352"/>
                  <a:pt x="1410" y="12091"/>
                </a:cubicBezTo>
                <a:cubicBezTo>
                  <a:pt x="1000" y="11785"/>
                  <a:pt x="523" y="11496"/>
                  <a:pt x="0" y="11219"/>
                </a:cubicBezTo>
                <a:close/>
                <a:moveTo>
                  <a:pt x="21460" y="13250"/>
                </a:moveTo>
                <a:cubicBezTo>
                  <a:pt x="21767" y="13249"/>
                  <a:pt x="21767" y="13249"/>
                  <a:pt x="21767" y="13249"/>
                </a:cubicBezTo>
                <a:cubicBezTo>
                  <a:pt x="23344" y="13028"/>
                  <a:pt x="24945" y="12726"/>
                  <a:pt x="26507" y="12317"/>
                </a:cubicBezTo>
                <a:cubicBezTo>
                  <a:pt x="29256" y="11598"/>
                  <a:pt x="33226" y="10558"/>
                  <a:pt x="36283" y="8340"/>
                </a:cubicBezTo>
                <a:cubicBezTo>
                  <a:pt x="36283" y="8290"/>
                  <a:pt x="36283" y="8290"/>
                  <a:pt x="36283" y="8290"/>
                </a:cubicBezTo>
                <a:cubicBezTo>
                  <a:pt x="33229" y="10516"/>
                  <a:pt x="29249" y="11558"/>
                  <a:pt x="26495" y="12279"/>
                </a:cubicBezTo>
                <a:cubicBezTo>
                  <a:pt x="24836" y="12713"/>
                  <a:pt x="23132" y="13026"/>
                  <a:pt x="21460" y="13250"/>
                </a:cubicBezTo>
                <a:close/>
                <a:moveTo>
                  <a:pt x="7038" y="12199"/>
                </a:moveTo>
                <a:cubicBezTo>
                  <a:pt x="7038" y="12240"/>
                  <a:pt x="7038" y="12240"/>
                  <a:pt x="7038" y="12240"/>
                </a:cubicBezTo>
                <a:cubicBezTo>
                  <a:pt x="7119" y="12246"/>
                  <a:pt x="7204" y="12253"/>
                  <a:pt x="7290" y="12260"/>
                </a:cubicBezTo>
                <a:cubicBezTo>
                  <a:pt x="7280" y="12247"/>
                  <a:pt x="7270" y="12233"/>
                  <a:pt x="7261" y="12217"/>
                </a:cubicBezTo>
                <a:cubicBezTo>
                  <a:pt x="7184" y="12211"/>
                  <a:pt x="7110" y="12205"/>
                  <a:pt x="7038" y="12199"/>
                </a:cubicBezTo>
                <a:close/>
                <a:moveTo>
                  <a:pt x="31272" y="9558"/>
                </a:moveTo>
                <a:cubicBezTo>
                  <a:pt x="29067" y="10452"/>
                  <a:pt x="24590" y="12034"/>
                  <a:pt x="19389" y="12592"/>
                </a:cubicBezTo>
                <a:cubicBezTo>
                  <a:pt x="17359" y="12810"/>
                  <a:pt x="13315" y="12627"/>
                  <a:pt x="10119" y="12421"/>
                </a:cubicBezTo>
                <a:cubicBezTo>
                  <a:pt x="10119" y="12461"/>
                  <a:pt x="10119" y="12461"/>
                  <a:pt x="10119" y="12461"/>
                </a:cubicBezTo>
                <a:cubicBezTo>
                  <a:pt x="12293" y="12601"/>
                  <a:pt x="14859" y="12731"/>
                  <a:pt x="16917" y="12731"/>
                </a:cubicBezTo>
                <a:cubicBezTo>
                  <a:pt x="17886" y="12731"/>
                  <a:pt x="18743" y="12702"/>
                  <a:pt x="19393" y="12632"/>
                </a:cubicBezTo>
                <a:cubicBezTo>
                  <a:pt x="24600" y="12074"/>
                  <a:pt x="29080" y="10490"/>
                  <a:pt x="31288" y="9596"/>
                </a:cubicBezTo>
                <a:cubicBezTo>
                  <a:pt x="34014" y="8491"/>
                  <a:pt x="35488" y="7894"/>
                  <a:pt x="36283" y="7207"/>
                </a:cubicBezTo>
                <a:cubicBezTo>
                  <a:pt x="36283" y="7153"/>
                  <a:pt x="36283" y="7153"/>
                  <a:pt x="36283" y="7153"/>
                </a:cubicBezTo>
                <a:cubicBezTo>
                  <a:pt x="35499" y="7846"/>
                  <a:pt x="34026" y="8443"/>
                  <a:pt x="31272" y="9558"/>
                </a:cubicBezTo>
                <a:close/>
                <a:moveTo>
                  <a:pt x="28994" y="13221"/>
                </a:moveTo>
                <a:cubicBezTo>
                  <a:pt x="32313" y="12177"/>
                  <a:pt x="34751" y="10837"/>
                  <a:pt x="36283" y="9833"/>
                </a:cubicBezTo>
                <a:cubicBezTo>
                  <a:pt x="36283" y="9784"/>
                  <a:pt x="36283" y="9784"/>
                  <a:pt x="36283" y="9784"/>
                </a:cubicBezTo>
                <a:cubicBezTo>
                  <a:pt x="34736" y="10801"/>
                  <a:pt x="32252" y="12168"/>
                  <a:pt x="28857" y="13221"/>
                </a:cubicBezTo>
                <a:lnTo>
                  <a:pt x="28994" y="13221"/>
                </a:lnTo>
                <a:close/>
                <a:moveTo>
                  <a:pt x="4503" y="9439"/>
                </a:moveTo>
                <a:cubicBezTo>
                  <a:pt x="5992" y="9905"/>
                  <a:pt x="7659" y="9871"/>
                  <a:pt x="9424" y="9836"/>
                </a:cubicBezTo>
                <a:cubicBezTo>
                  <a:pt x="9429" y="9836"/>
                  <a:pt x="9429" y="9836"/>
                  <a:pt x="9429" y="9836"/>
                </a:cubicBezTo>
                <a:cubicBezTo>
                  <a:pt x="10377" y="9817"/>
                  <a:pt x="11357" y="9797"/>
                  <a:pt x="12305" y="9864"/>
                </a:cubicBezTo>
                <a:cubicBezTo>
                  <a:pt x="13109" y="9921"/>
                  <a:pt x="14211" y="9975"/>
                  <a:pt x="15488" y="9975"/>
                </a:cubicBezTo>
                <a:cubicBezTo>
                  <a:pt x="19312" y="9975"/>
                  <a:pt x="24697" y="9488"/>
                  <a:pt x="28282" y="7120"/>
                </a:cubicBezTo>
                <a:cubicBezTo>
                  <a:pt x="30620" y="5578"/>
                  <a:pt x="31272" y="3848"/>
                  <a:pt x="32353" y="983"/>
                </a:cubicBezTo>
                <a:cubicBezTo>
                  <a:pt x="32486" y="631"/>
                  <a:pt x="32607" y="306"/>
                  <a:pt x="32712" y="4"/>
                </a:cubicBezTo>
                <a:cubicBezTo>
                  <a:pt x="32713" y="3"/>
                  <a:pt x="32713" y="1"/>
                  <a:pt x="32714" y="0"/>
                </a:cubicBezTo>
                <a:cubicBezTo>
                  <a:pt x="32671" y="0"/>
                  <a:pt x="32671" y="0"/>
                  <a:pt x="32671" y="0"/>
                </a:cubicBezTo>
                <a:cubicBezTo>
                  <a:pt x="32670" y="1"/>
                  <a:pt x="32670" y="3"/>
                  <a:pt x="32669" y="4"/>
                </a:cubicBezTo>
                <a:cubicBezTo>
                  <a:pt x="32565" y="302"/>
                  <a:pt x="32446" y="622"/>
                  <a:pt x="32315" y="969"/>
                </a:cubicBezTo>
                <a:cubicBezTo>
                  <a:pt x="31237" y="3827"/>
                  <a:pt x="30586" y="5551"/>
                  <a:pt x="28260" y="7087"/>
                </a:cubicBezTo>
                <a:cubicBezTo>
                  <a:pt x="23487" y="10238"/>
                  <a:pt x="15514" y="10050"/>
                  <a:pt x="12308" y="9824"/>
                </a:cubicBezTo>
                <a:cubicBezTo>
                  <a:pt x="11810" y="9788"/>
                  <a:pt x="11304" y="9777"/>
                  <a:pt x="10798" y="9777"/>
                </a:cubicBezTo>
                <a:cubicBezTo>
                  <a:pt x="10339" y="9777"/>
                  <a:pt x="9880" y="9787"/>
                  <a:pt x="9428" y="9796"/>
                </a:cubicBezTo>
                <a:cubicBezTo>
                  <a:pt x="9423" y="9796"/>
                  <a:pt x="9423" y="9796"/>
                  <a:pt x="9423" y="9796"/>
                </a:cubicBezTo>
                <a:cubicBezTo>
                  <a:pt x="7662" y="9831"/>
                  <a:pt x="5998" y="9864"/>
                  <a:pt x="4515" y="9400"/>
                </a:cubicBezTo>
                <a:cubicBezTo>
                  <a:pt x="3620" y="9121"/>
                  <a:pt x="2476" y="8594"/>
                  <a:pt x="1262" y="8036"/>
                </a:cubicBezTo>
                <a:cubicBezTo>
                  <a:pt x="845" y="7844"/>
                  <a:pt x="423" y="7649"/>
                  <a:pt x="0" y="7460"/>
                </a:cubicBezTo>
                <a:cubicBezTo>
                  <a:pt x="0" y="7504"/>
                  <a:pt x="0" y="7504"/>
                  <a:pt x="0" y="7504"/>
                </a:cubicBezTo>
                <a:cubicBezTo>
                  <a:pt x="418" y="7691"/>
                  <a:pt x="835" y="7884"/>
                  <a:pt x="1248" y="8073"/>
                </a:cubicBezTo>
                <a:cubicBezTo>
                  <a:pt x="2460" y="8631"/>
                  <a:pt x="3606" y="9158"/>
                  <a:pt x="4503" y="9439"/>
                </a:cubicBezTo>
                <a:close/>
                <a:moveTo>
                  <a:pt x="23585" y="10825"/>
                </a:moveTo>
                <a:cubicBezTo>
                  <a:pt x="25629" y="9942"/>
                  <a:pt x="26258" y="9755"/>
                  <a:pt x="27777" y="9302"/>
                </a:cubicBezTo>
                <a:cubicBezTo>
                  <a:pt x="28296" y="9147"/>
                  <a:pt x="29007" y="8936"/>
                  <a:pt x="29943" y="8643"/>
                </a:cubicBezTo>
                <a:cubicBezTo>
                  <a:pt x="32110" y="7963"/>
                  <a:pt x="33732" y="6978"/>
                  <a:pt x="34509" y="5869"/>
                </a:cubicBezTo>
                <a:cubicBezTo>
                  <a:pt x="34842" y="5393"/>
                  <a:pt x="34788" y="5020"/>
                  <a:pt x="34700" y="4400"/>
                </a:cubicBezTo>
                <a:cubicBezTo>
                  <a:pt x="34627" y="3892"/>
                  <a:pt x="34527" y="3196"/>
                  <a:pt x="34633" y="2159"/>
                </a:cubicBezTo>
                <a:cubicBezTo>
                  <a:pt x="34718" y="1335"/>
                  <a:pt x="34835" y="621"/>
                  <a:pt x="34958" y="4"/>
                </a:cubicBezTo>
                <a:cubicBezTo>
                  <a:pt x="34958" y="3"/>
                  <a:pt x="34958" y="1"/>
                  <a:pt x="34959" y="0"/>
                </a:cubicBezTo>
                <a:cubicBezTo>
                  <a:pt x="34917" y="0"/>
                  <a:pt x="34917" y="0"/>
                  <a:pt x="34917" y="0"/>
                </a:cubicBezTo>
                <a:cubicBezTo>
                  <a:pt x="34917" y="1"/>
                  <a:pt x="34917" y="3"/>
                  <a:pt x="34917" y="4"/>
                </a:cubicBezTo>
                <a:cubicBezTo>
                  <a:pt x="34794" y="620"/>
                  <a:pt x="34678" y="1333"/>
                  <a:pt x="34593" y="2155"/>
                </a:cubicBezTo>
                <a:cubicBezTo>
                  <a:pt x="34486" y="3197"/>
                  <a:pt x="34587" y="3895"/>
                  <a:pt x="34660" y="4406"/>
                </a:cubicBezTo>
                <a:cubicBezTo>
                  <a:pt x="34747" y="5015"/>
                  <a:pt x="34800" y="5383"/>
                  <a:pt x="34476" y="5845"/>
                </a:cubicBezTo>
                <a:cubicBezTo>
                  <a:pt x="33704" y="6948"/>
                  <a:pt x="32090" y="7928"/>
                  <a:pt x="29930" y="8604"/>
                </a:cubicBezTo>
                <a:cubicBezTo>
                  <a:pt x="28995" y="8897"/>
                  <a:pt x="28285" y="9109"/>
                  <a:pt x="27766" y="9263"/>
                </a:cubicBezTo>
                <a:cubicBezTo>
                  <a:pt x="26245" y="9717"/>
                  <a:pt x="25615" y="9904"/>
                  <a:pt x="23569" y="10788"/>
                </a:cubicBezTo>
                <a:cubicBezTo>
                  <a:pt x="22687" y="11169"/>
                  <a:pt x="19230" y="11732"/>
                  <a:pt x="14612" y="11732"/>
                </a:cubicBezTo>
                <a:cubicBezTo>
                  <a:pt x="10509" y="11732"/>
                  <a:pt x="6414" y="11283"/>
                  <a:pt x="2769" y="10433"/>
                </a:cubicBezTo>
                <a:cubicBezTo>
                  <a:pt x="2069" y="10270"/>
                  <a:pt x="1508" y="9872"/>
                  <a:pt x="914" y="9450"/>
                </a:cubicBezTo>
                <a:cubicBezTo>
                  <a:pt x="621" y="9242"/>
                  <a:pt x="322" y="9030"/>
                  <a:pt x="0" y="8845"/>
                </a:cubicBezTo>
                <a:cubicBezTo>
                  <a:pt x="0" y="8891"/>
                  <a:pt x="0" y="8891"/>
                  <a:pt x="0" y="8891"/>
                </a:cubicBezTo>
                <a:cubicBezTo>
                  <a:pt x="313" y="9073"/>
                  <a:pt x="605" y="9280"/>
                  <a:pt x="892" y="9484"/>
                </a:cubicBezTo>
                <a:cubicBezTo>
                  <a:pt x="1488" y="9907"/>
                  <a:pt x="2052" y="10307"/>
                  <a:pt x="2760" y="10472"/>
                </a:cubicBezTo>
                <a:cubicBezTo>
                  <a:pt x="6408" y="11323"/>
                  <a:pt x="10506" y="11773"/>
                  <a:pt x="14612" y="11773"/>
                </a:cubicBezTo>
                <a:cubicBezTo>
                  <a:pt x="19236" y="11773"/>
                  <a:pt x="22700" y="11207"/>
                  <a:pt x="23585" y="10825"/>
                </a:cubicBezTo>
                <a:close/>
                <a:moveTo>
                  <a:pt x="13097" y="8171"/>
                </a:moveTo>
                <a:cubicBezTo>
                  <a:pt x="16002" y="8171"/>
                  <a:pt x="18870" y="7660"/>
                  <a:pt x="21866" y="6611"/>
                </a:cubicBezTo>
                <a:cubicBezTo>
                  <a:pt x="21908" y="6596"/>
                  <a:pt x="21968" y="6576"/>
                  <a:pt x="22046" y="6550"/>
                </a:cubicBezTo>
                <a:cubicBezTo>
                  <a:pt x="22070" y="6542"/>
                  <a:pt x="22070" y="6542"/>
                  <a:pt x="22070" y="6542"/>
                </a:cubicBezTo>
                <a:cubicBezTo>
                  <a:pt x="27012" y="4900"/>
                  <a:pt x="29691" y="2868"/>
                  <a:pt x="29612" y="820"/>
                </a:cubicBezTo>
                <a:cubicBezTo>
                  <a:pt x="29602" y="540"/>
                  <a:pt x="29524" y="284"/>
                  <a:pt x="29363" y="4"/>
                </a:cubicBezTo>
                <a:cubicBezTo>
                  <a:pt x="29362" y="3"/>
                  <a:pt x="29362" y="1"/>
                  <a:pt x="29361" y="0"/>
                </a:cubicBezTo>
                <a:cubicBezTo>
                  <a:pt x="29314" y="0"/>
                  <a:pt x="29314" y="0"/>
                  <a:pt x="29314" y="0"/>
                </a:cubicBezTo>
                <a:cubicBezTo>
                  <a:pt x="29315" y="1"/>
                  <a:pt x="29315" y="3"/>
                  <a:pt x="29316" y="4"/>
                </a:cubicBezTo>
                <a:cubicBezTo>
                  <a:pt x="29482" y="287"/>
                  <a:pt x="29561" y="543"/>
                  <a:pt x="29572" y="822"/>
                </a:cubicBezTo>
                <a:cubicBezTo>
                  <a:pt x="29650" y="2850"/>
                  <a:pt x="26981" y="4868"/>
                  <a:pt x="22057" y="6504"/>
                </a:cubicBezTo>
                <a:cubicBezTo>
                  <a:pt x="22033" y="6512"/>
                  <a:pt x="22033" y="6512"/>
                  <a:pt x="22033" y="6512"/>
                </a:cubicBezTo>
                <a:cubicBezTo>
                  <a:pt x="21955" y="6538"/>
                  <a:pt x="21895" y="6558"/>
                  <a:pt x="21853" y="6573"/>
                </a:cubicBezTo>
                <a:cubicBezTo>
                  <a:pt x="18861" y="7621"/>
                  <a:pt x="15997" y="8131"/>
                  <a:pt x="13097" y="8131"/>
                </a:cubicBezTo>
                <a:cubicBezTo>
                  <a:pt x="9537" y="8131"/>
                  <a:pt x="5771" y="7386"/>
                  <a:pt x="1246" y="5786"/>
                </a:cubicBezTo>
                <a:cubicBezTo>
                  <a:pt x="1201" y="5770"/>
                  <a:pt x="1201" y="5770"/>
                  <a:pt x="1201" y="5770"/>
                </a:cubicBezTo>
                <a:cubicBezTo>
                  <a:pt x="1201" y="5813"/>
                  <a:pt x="1201" y="5813"/>
                  <a:pt x="1201" y="5813"/>
                </a:cubicBezTo>
                <a:cubicBezTo>
                  <a:pt x="1233" y="5824"/>
                  <a:pt x="1233" y="5824"/>
                  <a:pt x="1233" y="5824"/>
                </a:cubicBezTo>
                <a:cubicBezTo>
                  <a:pt x="5762" y="7425"/>
                  <a:pt x="9532" y="8171"/>
                  <a:pt x="13097" y="8171"/>
                </a:cubicBezTo>
                <a:close/>
                <a:moveTo>
                  <a:pt x="9197" y="12359"/>
                </a:moveTo>
                <a:cubicBezTo>
                  <a:pt x="9197" y="12399"/>
                  <a:pt x="9197" y="12399"/>
                  <a:pt x="9197" y="12399"/>
                </a:cubicBezTo>
                <a:cubicBezTo>
                  <a:pt x="9333" y="12409"/>
                  <a:pt x="9470" y="12418"/>
                  <a:pt x="9610" y="12428"/>
                </a:cubicBezTo>
                <a:cubicBezTo>
                  <a:pt x="9610" y="12400"/>
                  <a:pt x="9610" y="12400"/>
                  <a:pt x="9610" y="12400"/>
                </a:cubicBezTo>
                <a:cubicBezTo>
                  <a:pt x="9610" y="12395"/>
                  <a:pt x="9609" y="12391"/>
                  <a:pt x="9609" y="12387"/>
                </a:cubicBezTo>
                <a:cubicBezTo>
                  <a:pt x="9470" y="12378"/>
                  <a:pt x="9332" y="12368"/>
                  <a:pt x="9197" y="12359"/>
                </a:cubicBezTo>
                <a:close/>
                <a:moveTo>
                  <a:pt x="7482" y="12234"/>
                </a:moveTo>
                <a:cubicBezTo>
                  <a:pt x="7443" y="12243"/>
                  <a:pt x="7407" y="12254"/>
                  <a:pt x="7373" y="12266"/>
                </a:cubicBezTo>
                <a:cubicBezTo>
                  <a:pt x="7577" y="12282"/>
                  <a:pt x="7795" y="12298"/>
                  <a:pt x="8025" y="12315"/>
                </a:cubicBezTo>
                <a:cubicBezTo>
                  <a:pt x="8019" y="12299"/>
                  <a:pt x="8012" y="12285"/>
                  <a:pt x="8001" y="12273"/>
                </a:cubicBezTo>
                <a:cubicBezTo>
                  <a:pt x="7820" y="12260"/>
                  <a:pt x="7647" y="12247"/>
                  <a:pt x="7482" y="12234"/>
                </a:cubicBezTo>
                <a:close/>
                <a:moveTo>
                  <a:pt x="8525" y="12352"/>
                </a:moveTo>
                <a:cubicBezTo>
                  <a:pt x="8579" y="12356"/>
                  <a:pt x="8633" y="12360"/>
                  <a:pt x="8688" y="12364"/>
                </a:cubicBezTo>
                <a:cubicBezTo>
                  <a:pt x="8688" y="12323"/>
                  <a:pt x="8688" y="12323"/>
                  <a:pt x="8688" y="12323"/>
                </a:cubicBezTo>
                <a:cubicBezTo>
                  <a:pt x="8633" y="12319"/>
                  <a:pt x="8578" y="12315"/>
                  <a:pt x="8523" y="12311"/>
                </a:cubicBezTo>
                <a:cubicBezTo>
                  <a:pt x="8524" y="12325"/>
                  <a:pt x="8525" y="12338"/>
                  <a:pt x="8525" y="12352"/>
                </a:cubicBezTo>
                <a:close/>
              </a:path>
            </a:pathLst>
          </a:custGeom>
          <a:solidFill>
            <a:srgbClr val="FFFFFF">
              <a:alpha val="30196"/>
            </a:srgbClr>
          </a:solidFill>
          <a:ln>
            <a:noFill/>
          </a:ln>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21000"/>
              </a:lnSpc>
              <a:spcBef>
                <a:spcPts val="0"/>
              </a:spcBef>
              <a:buClr>
                <a:schemeClr val="accent3"/>
              </a:buClr>
              <a:buFont typeface="Source Sans Pro" panose="020B0503030403020204" pitchFamily="34" charset="0"/>
              <a:buNone/>
              <a:defRPr sz="330">
                <a:latin typeface="Arial" panose="020B0604020202020204" pitchFamily="34" charset="0"/>
              </a:defRPr>
            </a:lvl1pPr>
          </a:lstStyle>
          <a:p>
            <a:r>
              <a:rPr lang="nl-NL"/>
              <a:t> </a:t>
            </a:r>
            <a:endParaRPr lang="nl-NL" dirty="0"/>
          </a:p>
        </p:txBody>
      </p:sp>
      <p:sp>
        <p:nvSpPr>
          <p:cNvPr id="2" name="Title 4 [PHJU]"/>
          <p:cNvSpPr>
            <a:spLocks noGrp="1" noSelect="1"/>
          </p:cNvSpPr>
          <p:nvPr>
            <p:ph type="ctrTitle" hasCustomPrompt="1"/>
          </p:nvPr>
        </p:nvSpPr>
        <p:spPr bwMode="gray">
          <a:xfrm>
            <a:off x="454587" y="1396595"/>
            <a:ext cx="8100000" cy="1200000"/>
          </a:xfrm>
        </p:spPr>
        <p:txBody>
          <a:bodyPr anchor="b"/>
          <a:lstStyle>
            <a:lvl1pPr algn="r">
              <a:lnSpc>
                <a:spcPct val="75000"/>
              </a:lnSpc>
              <a:defRPr sz="9200">
                <a:solidFill>
                  <a:schemeClr val="bg1"/>
                </a:solidFill>
                <a:effectLst>
                  <a:outerShdw blurRad="50800" dist="38100" dir="2700000" algn="tl" rotWithShape="0">
                    <a:prstClr val="black">
                      <a:alpha val="20000"/>
                    </a:prstClr>
                  </a:outerShdw>
                </a:effectLst>
              </a:defRPr>
            </a:lvl1pPr>
          </a:lstStyle>
          <a:p>
            <a:r>
              <a:rPr lang="nl-NL" dirty="0"/>
              <a:t>[Tekst]</a:t>
            </a:r>
          </a:p>
        </p:txBody>
      </p:sp>
      <p:sp>
        <p:nvSpPr>
          <p:cNvPr id="8" name="Frame 5">
            <a:extLst>
              <a:ext uri="{FF2B5EF4-FFF2-40B4-BE49-F238E27FC236}">
                <a16:creationId xmlns:a16="http://schemas.microsoft.com/office/drawing/2014/main" id="{C2189714-438C-4A98-AC54-536D12400862}"/>
              </a:ext>
            </a:extLst>
          </p:cNvPr>
          <p:cNvSpPr>
            <a:spLocks noSelect="1"/>
          </p:cNvSpPr>
          <p:nvPr userDrawn="1"/>
        </p:nvSpPr>
        <p:spPr bwMode="gray">
          <a:xfrm>
            <a:off x="1506538" y="3438532"/>
            <a:ext cx="1346200" cy="249238"/>
          </a:xfrm>
          <a:custGeom>
            <a:avLst/>
            <a:gdLst>
              <a:gd name="T0" fmla="*/ 1589 w 5341"/>
              <a:gd name="T1" fmla="*/ 643 h 990"/>
              <a:gd name="T2" fmla="*/ 1585 w 5341"/>
              <a:gd name="T3" fmla="*/ 430 h 990"/>
              <a:gd name="T4" fmla="*/ 84 w 5341"/>
              <a:gd name="T5" fmla="*/ 307 h 990"/>
              <a:gd name="T6" fmla="*/ 315 w 5341"/>
              <a:gd name="T7" fmla="*/ 307 h 990"/>
              <a:gd name="T8" fmla="*/ 1300 w 5341"/>
              <a:gd name="T9" fmla="*/ 963 h 990"/>
              <a:gd name="T10" fmla="*/ 998 w 5341"/>
              <a:gd name="T11" fmla="*/ 422 h 990"/>
              <a:gd name="T12" fmla="*/ 1280 w 5341"/>
              <a:gd name="T13" fmla="*/ 645 h 990"/>
              <a:gd name="T14" fmla="*/ 1075 w 5341"/>
              <a:gd name="T15" fmla="*/ 463 h 990"/>
              <a:gd name="T16" fmla="*/ 1247 w 5341"/>
              <a:gd name="T17" fmla="*/ 895 h 990"/>
              <a:gd name="T18" fmla="*/ 847 w 5341"/>
              <a:gd name="T19" fmla="*/ 866 h 990"/>
              <a:gd name="T20" fmla="*/ 483 w 5341"/>
              <a:gd name="T21" fmla="*/ 645 h 990"/>
              <a:gd name="T22" fmla="*/ 847 w 5341"/>
              <a:gd name="T23" fmla="*/ 421 h 990"/>
              <a:gd name="T24" fmla="*/ 599 w 5341"/>
              <a:gd name="T25" fmla="*/ 392 h 990"/>
              <a:gd name="T26" fmla="*/ 671 w 5341"/>
              <a:gd name="T27" fmla="*/ 914 h 990"/>
              <a:gd name="T28" fmla="*/ 4195 w 5341"/>
              <a:gd name="T29" fmla="*/ 297 h 990"/>
              <a:gd name="T30" fmla="*/ 3926 w 5341"/>
              <a:gd name="T31" fmla="*/ 297 h 990"/>
              <a:gd name="T32" fmla="*/ 3708 w 5341"/>
              <a:gd name="T33" fmla="*/ 307 h 990"/>
              <a:gd name="T34" fmla="*/ 3823 w 5341"/>
              <a:gd name="T35" fmla="*/ 405 h 990"/>
              <a:gd name="T36" fmla="*/ 3980 w 5341"/>
              <a:gd name="T37" fmla="*/ 980 h 990"/>
              <a:gd name="T38" fmla="*/ 4164 w 5341"/>
              <a:gd name="T39" fmla="*/ 376 h 990"/>
              <a:gd name="T40" fmla="*/ 4334 w 5341"/>
              <a:gd name="T41" fmla="*/ 980 h 990"/>
              <a:gd name="T42" fmla="*/ 4837 w 5341"/>
              <a:gd name="T43" fmla="*/ 643 h 990"/>
              <a:gd name="T44" fmla="*/ 4683 w 5341"/>
              <a:gd name="T45" fmla="*/ 914 h 990"/>
              <a:gd name="T46" fmla="*/ 4668 w 5341"/>
              <a:gd name="T47" fmla="*/ 990 h 990"/>
              <a:gd name="T48" fmla="*/ 4535 w 5341"/>
              <a:gd name="T49" fmla="*/ 330 h 990"/>
              <a:gd name="T50" fmla="*/ 4750 w 5341"/>
              <a:gd name="T51" fmla="*/ 444 h 990"/>
              <a:gd name="T52" fmla="*/ 4556 w 5341"/>
              <a:gd name="T53" fmla="*/ 605 h 990"/>
              <a:gd name="T54" fmla="*/ 5200 w 5341"/>
              <a:gd name="T55" fmla="*/ 297 h 990"/>
              <a:gd name="T56" fmla="*/ 4980 w 5341"/>
              <a:gd name="T57" fmla="*/ 307 h 990"/>
              <a:gd name="T58" fmla="*/ 5094 w 5341"/>
              <a:gd name="T59" fmla="*/ 405 h 990"/>
              <a:gd name="T60" fmla="*/ 5258 w 5341"/>
              <a:gd name="T61" fmla="*/ 980 h 990"/>
              <a:gd name="T62" fmla="*/ 2162 w 5341"/>
              <a:gd name="T63" fmla="*/ 552 h 990"/>
              <a:gd name="T64" fmla="*/ 1947 w 5341"/>
              <a:gd name="T65" fmla="*/ 990 h 990"/>
              <a:gd name="T66" fmla="*/ 1857 w 5341"/>
              <a:gd name="T67" fmla="*/ 616 h 990"/>
              <a:gd name="T68" fmla="*/ 2038 w 5341"/>
              <a:gd name="T69" fmla="*/ 385 h 990"/>
              <a:gd name="T70" fmla="*/ 2092 w 5341"/>
              <a:gd name="T71" fmla="*/ 319 h 990"/>
              <a:gd name="T72" fmla="*/ 1888 w 5341"/>
              <a:gd name="T73" fmla="*/ 708 h 990"/>
              <a:gd name="T74" fmla="*/ 2031 w 5341"/>
              <a:gd name="T75" fmla="*/ 900 h 990"/>
              <a:gd name="T76" fmla="*/ 2400 w 5341"/>
              <a:gd name="T77" fmla="*/ 980 h 990"/>
              <a:gd name="T78" fmla="*/ 3552 w 5341"/>
              <a:gd name="T79" fmla="*/ 552 h 990"/>
              <a:gd name="T80" fmla="*/ 3338 w 5341"/>
              <a:gd name="T81" fmla="*/ 990 h 990"/>
              <a:gd name="T82" fmla="*/ 3248 w 5341"/>
              <a:gd name="T83" fmla="*/ 616 h 990"/>
              <a:gd name="T84" fmla="*/ 3428 w 5341"/>
              <a:gd name="T85" fmla="*/ 385 h 990"/>
              <a:gd name="T86" fmla="*/ 3483 w 5341"/>
              <a:gd name="T87" fmla="*/ 319 h 990"/>
              <a:gd name="T88" fmla="*/ 3279 w 5341"/>
              <a:gd name="T89" fmla="*/ 708 h 990"/>
              <a:gd name="T90" fmla="*/ 3422 w 5341"/>
              <a:gd name="T91" fmla="*/ 900 h 990"/>
              <a:gd name="T92" fmla="*/ 2999 w 5341"/>
              <a:gd name="T93" fmla="*/ 609 h 990"/>
              <a:gd name="T94" fmla="*/ 2870 w 5341"/>
              <a:gd name="T95" fmla="*/ 397 h 990"/>
              <a:gd name="T96" fmla="*/ 3009 w 5341"/>
              <a:gd name="T97" fmla="*/ 302 h 990"/>
              <a:gd name="T98" fmla="*/ 2852 w 5341"/>
              <a:gd name="T99" fmla="*/ 666 h 990"/>
              <a:gd name="T100" fmla="*/ 2991 w 5341"/>
              <a:gd name="T101" fmla="*/ 886 h 990"/>
              <a:gd name="T102" fmla="*/ 2844 w 5341"/>
              <a:gd name="T103" fmla="*/ 985 h 990"/>
              <a:gd name="T104" fmla="*/ 3053 w 5341"/>
              <a:gd name="T105" fmla="*/ 630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41" h="990">
                <a:moveTo>
                  <a:pt x="1642" y="325"/>
                </a:moveTo>
                <a:cubicBezTo>
                  <a:pt x="1665" y="306"/>
                  <a:pt x="1696" y="297"/>
                  <a:pt x="1733" y="297"/>
                </a:cubicBezTo>
                <a:cubicBezTo>
                  <a:pt x="1733" y="389"/>
                  <a:pt x="1733" y="389"/>
                  <a:pt x="1733" y="389"/>
                </a:cubicBezTo>
                <a:cubicBezTo>
                  <a:pt x="1680" y="389"/>
                  <a:pt x="1642" y="409"/>
                  <a:pt x="1621" y="449"/>
                </a:cubicBezTo>
                <a:cubicBezTo>
                  <a:pt x="1600" y="489"/>
                  <a:pt x="1589" y="554"/>
                  <a:pt x="1589" y="643"/>
                </a:cubicBezTo>
                <a:cubicBezTo>
                  <a:pt x="1589" y="980"/>
                  <a:pt x="1589" y="980"/>
                  <a:pt x="1589" y="980"/>
                </a:cubicBezTo>
                <a:cubicBezTo>
                  <a:pt x="1506" y="980"/>
                  <a:pt x="1506" y="980"/>
                  <a:pt x="1506" y="980"/>
                </a:cubicBezTo>
                <a:cubicBezTo>
                  <a:pt x="1506" y="307"/>
                  <a:pt x="1506" y="307"/>
                  <a:pt x="1506" y="307"/>
                </a:cubicBezTo>
                <a:cubicBezTo>
                  <a:pt x="1580" y="307"/>
                  <a:pt x="1580" y="307"/>
                  <a:pt x="1580" y="307"/>
                </a:cubicBezTo>
                <a:cubicBezTo>
                  <a:pt x="1585" y="430"/>
                  <a:pt x="1585" y="430"/>
                  <a:pt x="1585" y="430"/>
                </a:cubicBezTo>
                <a:cubicBezTo>
                  <a:pt x="1593" y="430"/>
                  <a:pt x="1593" y="430"/>
                  <a:pt x="1593" y="430"/>
                </a:cubicBezTo>
                <a:cubicBezTo>
                  <a:pt x="1603" y="379"/>
                  <a:pt x="1619" y="344"/>
                  <a:pt x="1642" y="325"/>
                </a:cubicBezTo>
                <a:close/>
                <a:moveTo>
                  <a:pt x="203" y="856"/>
                </a:moveTo>
                <a:cubicBezTo>
                  <a:pt x="197" y="856"/>
                  <a:pt x="197" y="856"/>
                  <a:pt x="197" y="856"/>
                </a:cubicBezTo>
                <a:cubicBezTo>
                  <a:pt x="84" y="307"/>
                  <a:pt x="84" y="307"/>
                  <a:pt x="84" y="307"/>
                </a:cubicBezTo>
                <a:cubicBezTo>
                  <a:pt x="0" y="307"/>
                  <a:pt x="0" y="307"/>
                  <a:pt x="0" y="307"/>
                </a:cubicBezTo>
                <a:cubicBezTo>
                  <a:pt x="148" y="980"/>
                  <a:pt x="148" y="980"/>
                  <a:pt x="148" y="980"/>
                </a:cubicBezTo>
                <a:cubicBezTo>
                  <a:pt x="248" y="980"/>
                  <a:pt x="248" y="980"/>
                  <a:pt x="248" y="980"/>
                </a:cubicBezTo>
                <a:cubicBezTo>
                  <a:pt x="397" y="307"/>
                  <a:pt x="397" y="307"/>
                  <a:pt x="397" y="307"/>
                </a:cubicBezTo>
                <a:cubicBezTo>
                  <a:pt x="315" y="307"/>
                  <a:pt x="315" y="307"/>
                  <a:pt x="315" y="307"/>
                </a:cubicBezTo>
                <a:lnTo>
                  <a:pt x="203" y="856"/>
                </a:lnTo>
                <a:close/>
                <a:moveTo>
                  <a:pt x="1350" y="421"/>
                </a:moveTo>
                <a:cubicBezTo>
                  <a:pt x="1358" y="467"/>
                  <a:pt x="1362" y="542"/>
                  <a:pt x="1362" y="645"/>
                </a:cubicBezTo>
                <a:cubicBezTo>
                  <a:pt x="1362" y="747"/>
                  <a:pt x="1358" y="821"/>
                  <a:pt x="1350" y="866"/>
                </a:cubicBezTo>
                <a:cubicBezTo>
                  <a:pt x="1342" y="912"/>
                  <a:pt x="1326" y="944"/>
                  <a:pt x="1300" y="963"/>
                </a:cubicBezTo>
                <a:cubicBezTo>
                  <a:pt x="1275" y="981"/>
                  <a:pt x="1233" y="990"/>
                  <a:pt x="1174" y="990"/>
                </a:cubicBezTo>
                <a:cubicBezTo>
                  <a:pt x="1117" y="990"/>
                  <a:pt x="1075" y="981"/>
                  <a:pt x="1049" y="963"/>
                </a:cubicBezTo>
                <a:cubicBezTo>
                  <a:pt x="1023" y="944"/>
                  <a:pt x="1006" y="912"/>
                  <a:pt x="998" y="866"/>
                </a:cubicBezTo>
                <a:cubicBezTo>
                  <a:pt x="990" y="821"/>
                  <a:pt x="986" y="747"/>
                  <a:pt x="986" y="645"/>
                </a:cubicBezTo>
                <a:cubicBezTo>
                  <a:pt x="986" y="543"/>
                  <a:pt x="990" y="469"/>
                  <a:pt x="998" y="422"/>
                </a:cubicBezTo>
                <a:cubicBezTo>
                  <a:pt x="1006" y="375"/>
                  <a:pt x="1023" y="343"/>
                  <a:pt x="1049" y="324"/>
                </a:cubicBezTo>
                <a:cubicBezTo>
                  <a:pt x="1075" y="306"/>
                  <a:pt x="1117" y="297"/>
                  <a:pt x="1174" y="297"/>
                </a:cubicBezTo>
                <a:cubicBezTo>
                  <a:pt x="1233" y="297"/>
                  <a:pt x="1275" y="306"/>
                  <a:pt x="1300" y="324"/>
                </a:cubicBezTo>
                <a:cubicBezTo>
                  <a:pt x="1326" y="343"/>
                  <a:pt x="1342" y="375"/>
                  <a:pt x="1350" y="421"/>
                </a:cubicBezTo>
                <a:close/>
                <a:moveTo>
                  <a:pt x="1280" y="645"/>
                </a:moveTo>
                <a:cubicBezTo>
                  <a:pt x="1280" y="558"/>
                  <a:pt x="1278" y="497"/>
                  <a:pt x="1274" y="463"/>
                </a:cubicBezTo>
                <a:cubicBezTo>
                  <a:pt x="1270" y="428"/>
                  <a:pt x="1261" y="405"/>
                  <a:pt x="1247" y="392"/>
                </a:cubicBezTo>
                <a:cubicBezTo>
                  <a:pt x="1233" y="379"/>
                  <a:pt x="1209" y="373"/>
                  <a:pt x="1174" y="373"/>
                </a:cubicBezTo>
                <a:cubicBezTo>
                  <a:pt x="1140" y="373"/>
                  <a:pt x="1116" y="379"/>
                  <a:pt x="1102" y="392"/>
                </a:cubicBezTo>
                <a:cubicBezTo>
                  <a:pt x="1088" y="405"/>
                  <a:pt x="1079" y="429"/>
                  <a:pt x="1075" y="463"/>
                </a:cubicBezTo>
                <a:cubicBezTo>
                  <a:pt x="1071" y="498"/>
                  <a:pt x="1069" y="559"/>
                  <a:pt x="1069" y="645"/>
                </a:cubicBezTo>
                <a:cubicBezTo>
                  <a:pt x="1069" y="730"/>
                  <a:pt x="1071" y="790"/>
                  <a:pt x="1075" y="825"/>
                </a:cubicBezTo>
                <a:cubicBezTo>
                  <a:pt x="1079" y="860"/>
                  <a:pt x="1088" y="883"/>
                  <a:pt x="1102" y="895"/>
                </a:cubicBezTo>
                <a:cubicBezTo>
                  <a:pt x="1116" y="908"/>
                  <a:pt x="1140" y="914"/>
                  <a:pt x="1174" y="914"/>
                </a:cubicBezTo>
                <a:cubicBezTo>
                  <a:pt x="1209" y="914"/>
                  <a:pt x="1233" y="908"/>
                  <a:pt x="1247" y="895"/>
                </a:cubicBezTo>
                <a:cubicBezTo>
                  <a:pt x="1261" y="883"/>
                  <a:pt x="1270" y="860"/>
                  <a:pt x="1274" y="825"/>
                </a:cubicBezTo>
                <a:cubicBezTo>
                  <a:pt x="1278" y="791"/>
                  <a:pt x="1280" y="731"/>
                  <a:pt x="1280" y="645"/>
                </a:cubicBezTo>
                <a:close/>
                <a:moveTo>
                  <a:pt x="847" y="421"/>
                </a:moveTo>
                <a:cubicBezTo>
                  <a:pt x="855" y="467"/>
                  <a:pt x="859" y="542"/>
                  <a:pt x="859" y="645"/>
                </a:cubicBezTo>
                <a:cubicBezTo>
                  <a:pt x="859" y="747"/>
                  <a:pt x="855" y="821"/>
                  <a:pt x="847" y="866"/>
                </a:cubicBezTo>
                <a:cubicBezTo>
                  <a:pt x="839" y="912"/>
                  <a:pt x="822" y="944"/>
                  <a:pt x="797" y="963"/>
                </a:cubicBezTo>
                <a:cubicBezTo>
                  <a:pt x="771" y="981"/>
                  <a:pt x="729" y="990"/>
                  <a:pt x="671" y="990"/>
                </a:cubicBezTo>
                <a:cubicBezTo>
                  <a:pt x="613" y="990"/>
                  <a:pt x="571" y="981"/>
                  <a:pt x="545" y="963"/>
                </a:cubicBezTo>
                <a:cubicBezTo>
                  <a:pt x="519" y="944"/>
                  <a:pt x="502" y="912"/>
                  <a:pt x="495" y="866"/>
                </a:cubicBezTo>
                <a:cubicBezTo>
                  <a:pt x="487" y="821"/>
                  <a:pt x="483" y="747"/>
                  <a:pt x="483" y="645"/>
                </a:cubicBezTo>
                <a:cubicBezTo>
                  <a:pt x="483" y="543"/>
                  <a:pt x="487" y="469"/>
                  <a:pt x="495" y="422"/>
                </a:cubicBezTo>
                <a:cubicBezTo>
                  <a:pt x="502" y="375"/>
                  <a:pt x="519" y="343"/>
                  <a:pt x="545" y="324"/>
                </a:cubicBezTo>
                <a:cubicBezTo>
                  <a:pt x="571" y="306"/>
                  <a:pt x="613" y="297"/>
                  <a:pt x="671" y="297"/>
                </a:cubicBezTo>
                <a:cubicBezTo>
                  <a:pt x="729" y="297"/>
                  <a:pt x="771" y="306"/>
                  <a:pt x="797" y="324"/>
                </a:cubicBezTo>
                <a:cubicBezTo>
                  <a:pt x="822" y="343"/>
                  <a:pt x="839" y="375"/>
                  <a:pt x="847" y="421"/>
                </a:cubicBezTo>
                <a:close/>
                <a:moveTo>
                  <a:pt x="776" y="645"/>
                </a:moveTo>
                <a:cubicBezTo>
                  <a:pt x="776" y="558"/>
                  <a:pt x="774" y="497"/>
                  <a:pt x="770" y="463"/>
                </a:cubicBezTo>
                <a:cubicBezTo>
                  <a:pt x="766" y="428"/>
                  <a:pt x="757" y="405"/>
                  <a:pt x="743" y="392"/>
                </a:cubicBezTo>
                <a:cubicBezTo>
                  <a:pt x="729" y="379"/>
                  <a:pt x="705" y="373"/>
                  <a:pt x="671" y="373"/>
                </a:cubicBezTo>
                <a:cubicBezTo>
                  <a:pt x="636" y="373"/>
                  <a:pt x="612" y="379"/>
                  <a:pt x="599" y="392"/>
                </a:cubicBezTo>
                <a:cubicBezTo>
                  <a:pt x="585" y="405"/>
                  <a:pt x="576" y="429"/>
                  <a:pt x="572" y="463"/>
                </a:cubicBezTo>
                <a:cubicBezTo>
                  <a:pt x="567" y="498"/>
                  <a:pt x="565" y="559"/>
                  <a:pt x="565" y="645"/>
                </a:cubicBezTo>
                <a:cubicBezTo>
                  <a:pt x="565" y="730"/>
                  <a:pt x="567" y="790"/>
                  <a:pt x="572" y="825"/>
                </a:cubicBezTo>
                <a:cubicBezTo>
                  <a:pt x="576" y="860"/>
                  <a:pt x="585" y="883"/>
                  <a:pt x="599" y="895"/>
                </a:cubicBezTo>
                <a:cubicBezTo>
                  <a:pt x="612" y="908"/>
                  <a:pt x="636" y="914"/>
                  <a:pt x="671" y="914"/>
                </a:cubicBezTo>
                <a:cubicBezTo>
                  <a:pt x="705" y="914"/>
                  <a:pt x="729" y="908"/>
                  <a:pt x="743" y="895"/>
                </a:cubicBezTo>
                <a:cubicBezTo>
                  <a:pt x="757" y="883"/>
                  <a:pt x="766" y="860"/>
                  <a:pt x="770" y="825"/>
                </a:cubicBezTo>
                <a:cubicBezTo>
                  <a:pt x="774" y="791"/>
                  <a:pt x="776" y="731"/>
                  <a:pt x="776" y="645"/>
                </a:cubicBezTo>
                <a:close/>
                <a:moveTo>
                  <a:pt x="4284" y="321"/>
                </a:moveTo>
                <a:cubicBezTo>
                  <a:pt x="4264" y="305"/>
                  <a:pt x="4235" y="297"/>
                  <a:pt x="4195" y="297"/>
                </a:cubicBezTo>
                <a:cubicBezTo>
                  <a:pt x="4156" y="297"/>
                  <a:pt x="4126" y="305"/>
                  <a:pt x="4106" y="323"/>
                </a:cubicBezTo>
                <a:cubicBezTo>
                  <a:pt x="4085" y="341"/>
                  <a:pt x="4071" y="366"/>
                  <a:pt x="4062" y="399"/>
                </a:cubicBezTo>
                <a:cubicBezTo>
                  <a:pt x="4054" y="399"/>
                  <a:pt x="4054" y="399"/>
                  <a:pt x="4054" y="399"/>
                </a:cubicBezTo>
                <a:cubicBezTo>
                  <a:pt x="4047" y="363"/>
                  <a:pt x="4034" y="336"/>
                  <a:pt x="4015" y="320"/>
                </a:cubicBezTo>
                <a:cubicBezTo>
                  <a:pt x="3997" y="305"/>
                  <a:pt x="3967" y="297"/>
                  <a:pt x="3926" y="297"/>
                </a:cubicBezTo>
                <a:cubicBezTo>
                  <a:pt x="3887" y="297"/>
                  <a:pt x="3857" y="306"/>
                  <a:pt x="3837" y="324"/>
                </a:cubicBezTo>
                <a:cubicBezTo>
                  <a:pt x="3817" y="342"/>
                  <a:pt x="3803" y="367"/>
                  <a:pt x="3794" y="399"/>
                </a:cubicBezTo>
                <a:cubicBezTo>
                  <a:pt x="3787" y="399"/>
                  <a:pt x="3787" y="399"/>
                  <a:pt x="3787" y="399"/>
                </a:cubicBezTo>
                <a:cubicBezTo>
                  <a:pt x="3782" y="307"/>
                  <a:pt x="3782" y="307"/>
                  <a:pt x="3782" y="307"/>
                </a:cubicBezTo>
                <a:cubicBezTo>
                  <a:pt x="3708" y="307"/>
                  <a:pt x="3708" y="307"/>
                  <a:pt x="3708" y="307"/>
                </a:cubicBezTo>
                <a:cubicBezTo>
                  <a:pt x="3708" y="980"/>
                  <a:pt x="3708" y="980"/>
                  <a:pt x="3708" y="980"/>
                </a:cubicBezTo>
                <a:cubicBezTo>
                  <a:pt x="3791" y="980"/>
                  <a:pt x="3791" y="980"/>
                  <a:pt x="3791" y="980"/>
                </a:cubicBezTo>
                <a:cubicBezTo>
                  <a:pt x="3791" y="636"/>
                  <a:pt x="3791" y="636"/>
                  <a:pt x="3791" y="636"/>
                </a:cubicBezTo>
                <a:cubicBezTo>
                  <a:pt x="3791" y="569"/>
                  <a:pt x="3792" y="518"/>
                  <a:pt x="3796" y="485"/>
                </a:cubicBezTo>
                <a:cubicBezTo>
                  <a:pt x="3799" y="451"/>
                  <a:pt x="3808" y="424"/>
                  <a:pt x="3823" y="405"/>
                </a:cubicBezTo>
                <a:cubicBezTo>
                  <a:pt x="3837" y="385"/>
                  <a:pt x="3861" y="376"/>
                  <a:pt x="3893" y="376"/>
                </a:cubicBezTo>
                <a:cubicBezTo>
                  <a:pt x="3920" y="376"/>
                  <a:pt x="3939" y="380"/>
                  <a:pt x="3950" y="390"/>
                </a:cubicBezTo>
                <a:cubicBezTo>
                  <a:pt x="3962" y="399"/>
                  <a:pt x="3969" y="417"/>
                  <a:pt x="3973" y="444"/>
                </a:cubicBezTo>
                <a:cubicBezTo>
                  <a:pt x="3978" y="472"/>
                  <a:pt x="3980" y="517"/>
                  <a:pt x="3980" y="580"/>
                </a:cubicBezTo>
                <a:cubicBezTo>
                  <a:pt x="3980" y="980"/>
                  <a:pt x="3980" y="980"/>
                  <a:pt x="3980" y="980"/>
                </a:cubicBezTo>
                <a:cubicBezTo>
                  <a:pt x="4062" y="980"/>
                  <a:pt x="4062" y="980"/>
                  <a:pt x="4062" y="980"/>
                </a:cubicBezTo>
                <a:cubicBezTo>
                  <a:pt x="4062" y="636"/>
                  <a:pt x="4062" y="636"/>
                  <a:pt x="4062" y="636"/>
                </a:cubicBezTo>
                <a:cubicBezTo>
                  <a:pt x="4062" y="564"/>
                  <a:pt x="4064" y="512"/>
                  <a:pt x="4067" y="479"/>
                </a:cubicBezTo>
                <a:cubicBezTo>
                  <a:pt x="4071" y="446"/>
                  <a:pt x="4080" y="421"/>
                  <a:pt x="4094" y="403"/>
                </a:cubicBezTo>
                <a:cubicBezTo>
                  <a:pt x="4108" y="385"/>
                  <a:pt x="4131" y="376"/>
                  <a:pt x="4164" y="376"/>
                </a:cubicBezTo>
                <a:cubicBezTo>
                  <a:pt x="4191" y="376"/>
                  <a:pt x="4210" y="380"/>
                  <a:pt x="4222" y="390"/>
                </a:cubicBezTo>
                <a:cubicBezTo>
                  <a:pt x="4233" y="399"/>
                  <a:pt x="4241" y="417"/>
                  <a:pt x="4245" y="444"/>
                </a:cubicBezTo>
                <a:cubicBezTo>
                  <a:pt x="4250" y="472"/>
                  <a:pt x="4252" y="517"/>
                  <a:pt x="4252" y="580"/>
                </a:cubicBezTo>
                <a:cubicBezTo>
                  <a:pt x="4252" y="980"/>
                  <a:pt x="4252" y="980"/>
                  <a:pt x="4252" y="980"/>
                </a:cubicBezTo>
                <a:cubicBezTo>
                  <a:pt x="4334" y="980"/>
                  <a:pt x="4334" y="980"/>
                  <a:pt x="4334" y="980"/>
                </a:cubicBezTo>
                <a:cubicBezTo>
                  <a:pt x="4334" y="545"/>
                  <a:pt x="4334" y="545"/>
                  <a:pt x="4334" y="545"/>
                </a:cubicBezTo>
                <a:cubicBezTo>
                  <a:pt x="4334" y="480"/>
                  <a:pt x="4331" y="431"/>
                  <a:pt x="4324" y="397"/>
                </a:cubicBezTo>
                <a:cubicBezTo>
                  <a:pt x="4317" y="363"/>
                  <a:pt x="4303" y="337"/>
                  <a:pt x="4284" y="321"/>
                </a:cubicBezTo>
                <a:close/>
                <a:moveTo>
                  <a:pt x="4827" y="426"/>
                </a:moveTo>
                <a:cubicBezTo>
                  <a:pt x="4834" y="471"/>
                  <a:pt x="4837" y="543"/>
                  <a:pt x="4837" y="643"/>
                </a:cubicBezTo>
                <a:cubicBezTo>
                  <a:pt x="4837" y="671"/>
                  <a:pt x="4837" y="671"/>
                  <a:pt x="4837" y="671"/>
                </a:cubicBezTo>
                <a:cubicBezTo>
                  <a:pt x="4556" y="671"/>
                  <a:pt x="4556" y="671"/>
                  <a:pt x="4556" y="671"/>
                </a:cubicBezTo>
                <a:cubicBezTo>
                  <a:pt x="4556" y="744"/>
                  <a:pt x="4559" y="797"/>
                  <a:pt x="4564" y="829"/>
                </a:cubicBezTo>
                <a:cubicBezTo>
                  <a:pt x="4570" y="861"/>
                  <a:pt x="4581" y="883"/>
                  <a:pt x="4598" y="895"/>
                </a:cubicBezTo>
                <a:cubicBezTo>
                  <a:pt x="4615" y="908"/>
                  <a:pt x="4643" y="914"/>
                  <a:pt x="4683" y="914"/>
                </a:cubicBezTo>
                <a:cubicBezTo>
                  <a:pt x="4704" y="914"/>
                  <a:pt x="4727" y="913"/>
                  <a:pt x="4754" y="910"/>
                </a:cubicBezTo>
                <a:cubicBezTo>
                  <a:pt x="4781" y="907"/>
                  <a:pt x="4804" y="904"/>
                  <a:pt x="4823" y="901"/>
                </a:cubicBezTo>
                <a:cubicBezTo>
                  <a:pt x="4823" y="973"/>
                  <a:pt x="4823" y="973"/>
                  <a:pt x="4823" y="973"/>
                </a:cubicBezTo>
                <a:cubicBezTo>
                  <a:pt x="4806" y="978"/>
                  <a:pt x="4782" y="982"/>
                  <a:pt x="4753" y="985"/>
                </a:cubicBezTo>
                <a:cubicBezTo>
                  <a:pt x="4724" y="989"/>
                  <a:pt x="4695" y="990"/>
                  <a:pt x="4668" y="990"/>
                </a:cubicBezTo>
                <a:cubicBezTo>
                  <a:pt x="4610" y="990"/>
                  <a:pt x="4568" y="980"/>
                  <a:pt x="4541" y="959"/>
                </a:cubicBezTo>
                <a:cubicBezTo>
                  <a:pt x="4513" y="939"/>
                  <a:pt x="4495" y="905"/>
                  <a:pt x="4487" y="858"/>
                </a:cubicBezTo>
                <a:cubicBezTo>
                  <a:pt x="4478" y="811"/>
                  <a:pt x="4473" y="740"/>
                  <a:pt x="4473" y="645"/>
                </a:cubicBezTo>
                <a:cubicBezTo>
                  <a:pt x="4473" y="548"/>
                  <a:pt x="4477" y="477"/>
                  <a:pt x="4484" y="431"/>
                </a:cubicBezTo>
                <a:cubicBezTo>
                  <a:pt x="4491" y="385"/>
                  <a:pt x="4508" y="352"/>
                  <a:pt x="4535" y="330"/>
                </a:cubicBezTo>
                <a:cubicBezTo>
                  <a:pt x="4562" y="308"/>
                  <a:pt x="4605" y="297"/>
                  <a:pt x="4664" y="297"/>
                </a:cubicBezTo>
                <a:cubicBezTo>
                  <a:pt x="4718" y="297"/>
                  <a:pt x="4757" y="307"/>
                  <a:pt x="4782" y="328"/>
                </a:cubicBezTo>
                <a:cubicBezTo>
                  <a:pt x="4806" y="348"/>
                  <a:pt x="4821" y="381"/>
                  <a:pt x="4827" y="426"/>
                </a:cubicBezTo>
                <a:close/>
                <a:moveTo>
                  <a:pt x="4758" y="585"/>
                </a:moveTo>
                <a:cubicBezTo>
                  <a:pt x="4758" y="520"/>
                  <a:pt x="4755" y="473"/>
                  <a:pt x="4750" y="444"/>
                </a:cubicBezTo>
                <a:cubicBezTo>
                  <a:pt x="4745" y="415"/>
                  <a:pt x="4736" y="396"/>
                  <a:pt x="4723" y="387"/>
                </a:cubicBezTo>
                <a:cubicBezTo>
                  <a:pt x="4711" y="378"/>
                  <a:pt x="4690" y="373"/>
                  <a:pt x="4663" y="373"/>
                </a:cubicBezTo>
                <a:cubicBezTo>
                  <a:pt x="4629" y="373"/>
                  <a:pt x="4605" y="378"/>
                  <a:pt x="4591" y="389"/>
                </a:cubicBezTo>
                <a:cubicBezTo>
                  <a:pt x="4577" y="399"/>
                  <a:pt x="4568" y="420"/>
                  <a:pt x="4563" y="451"/>
                </a:cubicBezTo>
                <a:cubicBezTo>
                  <a:pt x="4558" y="482"/>
                  <a:pt x="4556" y="533"/>
                  <a:pt x="4556" y="605"/>
                </a:cubicBezTo>
                <a:cubicBezTo>
                  <a:pt x="4758" y="605"/>
                  <a:pt x="4758" y="605"/>
                  <a:pt x="4758" y="605"/>
                </a:cubicBezTo>
                <a:lnTo>
                  <a:pt x="4758" y="585"/>
                </a:lnTo>
                <a:close/>
                <a:moveTo>
                  <a:pt x="5331" y="397"/>
                </a:moveTo>
                <a:cubicBezTo>
                  <a:pt x="5324" y="363"/>
                  <a:pt x="5310" y="337"/>
                  <a:pt x="5290" y="321"/>
                </a:cubicBezTo>
                <a:cubicBezTo>
                  <a:pt x="5270" y="305"/>
                  <a:pt x="5240" y="297"/>
                  <a:pt x="5200" y="297"/>
                </a:cubicBezTo>
                <a:cubicBezTo>
                  <a:pt x="5161" y="297"/>
                  <a:pt x="5131" y="306"/>
                  <a:pt x="5110" y="324"/>
                </a:cubicBezTo>
                <a:cubicBezTo>
                  <a:pt x="5089" y="342"/>
                  <a:pt x="5074" y="367"/>
                  <a:pt x="5066" y="399"/>
                </a:cubicBezTo>
                <a:cubicBezTo>
                  <a:pt x="5059" y="399"/>
                  <a:pt x="5059" y="399"/>
                  <a:pt x="5059" y="399"/>
                </a:cubicBezTo>
                <a:cubicBezTo>
                  <a:pt x="5054" y="307"/>
                  <a:pt x="5054" y="307"/>
                  <a:pt x="5054" y="307"/>
                </a:cubicBezTo>
                <a:cubicBezTo>
                  <a:pt x="4980" y="307"/>
                  <a:pt x="4980" y="307"/>
                  <a:pt x="4980" y="307"/>
                </a:cubicBezTo>
                <a:cubicBezTo>
                  <a:pt x="4980" y="980"/>
                  <a:pt x="4980" y="980"/>
                  <a:pt x="4980" y="980"/>
                </a:cubicBezTo>
                <a:cubicBezTo>
                  <a:pt x="5062" y="980"/>
                  <a:pt x="5062" y="980"/>
                  <a:pt x="5062" y="980"/>
                </a:cubicBezTo>
                <a:cubicBezTo>
                  <a:pt x="5062" y="636"/>
                  <a:pt x="5062" y="636"/>
                  <a:pt x="5062" y="636"/>
                </a:cubicBezTo>
                <a:cubicBezTo>
                  <a:pt x="5062" y="568"/>
                  <a:pt x="5064" y="517"/>
                  <a:pt x="5067" y="484"/>
                </a:cubicBezTo>
                <a:cubicBezTo>
                  <a:pt x="5071" y="450"/>
                  <a:pt x="5080" y="424"/>
                  <a:pt x="5094" y="405"/>
                </a:cubicBezTo>
                <a:cubicBezTo>
                  <a:pt x="5109" y="385"/>
                  <a:pt x="5133" y="376"/>
                  <a:pt x="5165" y="376"/>
                </a:cubicBezTo>
                <a:cubicBezTo>
                  <a:pt x="5194" y="376"/>
                  <a:pt x="5214" y="380"/>
                  <a:pt x="5227" y="390"/>
                </a:cubicBezTo>
                <a:cubicBezTo>
                  <a:pt x="5239" y="399"/>
                  <a:pt x="5247" y="417"/>
                  <a:pt x="5252" y="444"/>
                </a:cubicBezTo>
                <a:cubicBezTo>
                  <a:pt x="5256" y="472"/>
                  <a:pt x="5258" y="517"/>
                  <a:pt x="5258" y="580"/>
                </a:cubicBezTo>
                <a:cubicBezTo>
                  <a:pt x="5258" y="980"/>
                  <a:pt x="5258" y="980"/>
                  <a:pt x="5258" y="980"/>
                </a:cubicBezTo>
                <a:cubicBezTo>
                  <a:pt x="5341" y="980"/>
                  <a:pt x="5341" y="980"/>
                  <a:pt x="5341" y="980"/>
                </a:cubicBezTo>
                <a:cubicBezTo>
                  <a:pt x="5341" y="547"/>
                  <a:pt x="5341" y="547"/>
                  <a:pt x="5341" y="547"/>
                </a:cubicBezTo>
                <a:cubicBezTo>
                  <a:pt x="5341" y="482"/>
                  <a:pt x="5337" y="432"/>
                  <a:pt x="5331" y="397"/>
                </a:cubicBezTo>
                <a:close/>
                <a:moveTo>
                  <a:pt x="2146" y="395"/>
                </a:moveTo>
                <a:cubicBezTo>
                  <a:pt x="2156" y="430"/>
                  <a:pt x="2162" y="483"/>
                  <a:pt x="2162" y="552"/>
                </a:cubicBezTo>
                <a:cubicBezTo>
                  <a:pt x="2162" y="980"/>
                  <a:pt x="2162" y="980"/>
                  <a:pt x="2162" y="980"/>
                </a:cubicBezTo>
                <a:cubicBezTo>
                  <a:pt x="2088" y="980"/>
                  <a:pt x="2088" y="980"/>
                  <a:pt x="2088" y="980"/>
                </a:cubicBezTo>
                <a:cubicBezTo>
                  <a:pt x="2083" y="887"/>
                  <a:pt x="2083" y="887"/>
                  <a:pt x="2083" y="887"/>
                </a:cubicBezTo>
                <a:cubicBezTo>
                  <a:pt x="2076" y="887"/>
                  <a:pt x="2076" y="887"/>
                  <a:pt x="2076" y="887"/>
                </a:cubicBezTo>
                <a:cubicBezTo>
                  <a:pt x="2061" y="956"/>
                  <a:pt x="2018" y="990"/>
                  <a:pt x="1947" y="990"/>
                </a:cubicBezTo>
                <a:cubicBezTo>
                  <a:pt x="1911" y="990"/>
                  <a:pt x="1883" y="984"/>
                  <a:pt x="1862" y="973"/>
                </a:cubicBezTo>
                <a:cubicBezTo>
                  <a:pt x="1840" y="961"/>
                  <a:pt x="1825" y="941"/>
                  <a:pt x="1815" y="913"/>
                </a:cubicBezTo>
                <a:cubicBezTo>
                  <a:pt x="1806" y="884"/>
                  <a:pt x="1801" y="845"/>
                  <a:pt x="1801" y="794"/>
                </a:cubicBezTo>
                <a:cubicBezTo>
                  <a:pt x="1801" y="743"/>
                  <a:pt x="1805" y="703"/>
                  <a:pt x="1814" y="676"/>
                </a:cubicBezTo>
                <a:cubicBezTo>
                  <a:pt x="1823" y="648"/>
                  <a:pt x="1837" y="628"/>
                  <a:pt x="1857" y="616"/>
                </a:cubicBezTo>
                <a:cubicBezTo>
                  <a:pt x="1877" y="603"/>
                  <a:pt x="1906" y="597"/>
                  <a:pt x="1944" y="597"/>
                </a:cubicBezTo>
                <a:cubicBezTo>
                  <a:pt x="1970" y="597"/>
                  <a:pt x="2015" y="600"/>
                  <a:pt x="2079" y="604"/>
                </a:cubicBezTo>
                <a:cubicBezTo>
                  <a:pt x="2079" y="551"/>
                  <a:pt x="2079" y="551"/>
                  <a:pt x="2079" y="551"/>
                </a:cubicBezTo>
                <a:cubicBezTo>
                  <a:pt x="2079" y="496"/>
                  <a:pt x="2076" y="456"/>
                  <a:pt x="2070" y="432"/>
                </a:cubicBezTo>
                <a:cubicBezTo>
                  <a:pt x="2064" y="409"/>
                  <a:pt x="2053" y="393"/>
                  <a:pt x="2038" y="385"/>
                </a:cubicBezTo>
                <a:cubicBezTo>
                  <a:pt x="2022" y="377"/>
                  <a:pt x="1995" y="373"/>
                  <a:pt x="1957" y="373"/>
                </a:cubicBezTo>
                <a:cubicBezTo>
                  <a:pt x="1911" y="373"/>
                  <a:pt x="1867" y="378"/>
                  <a:pt x="1827" y="386"/>
                </a:cubicBezTo>
                <a:cubicBezTo>
                  <a:pt x="1827" y="312"/>
                  <a:pt x="1827" y="312"/>
                  <a:pt x="1827" y="312"/>
                </a:cubicBezTo>
                <a:cubicBezTo>
                  <a:pt x="1879" y="302"/>
                  <a:pt x="1930" y="297"/>
                  <a:pt x="1980" y="297"/>
                </a:cubicBezTo>
                <a:cubicBezTo>
                  <a:pt x="2029" y="297"/>
                  <a:pt x="2067" y="304"/>
                  <a:pt x="2092" y="319"/>
                </a:cubicBezTo>
                <a:cubicBezTo>
                  <a:pt x="2118" y="334"/>
                  <a:pt x="2136" y="359"/>
                  <a:pt x="2146" y="395"/>
                </a:cubicBezTo>
                <a:close/>
                <a:moveTo>
                  <a:pt x="2079" y="663"/>
                </a:moveTo>
                <a:cubicBezTo>
                  <a:pt x="1964" y="663"/>
                  <a:pt x="1964" y="663"/>
                  <a:pt x="1964" y="663"/>
                </a:cubicBezTo>
                <a:cubicBezTo>
                  <a:pt x="1941" y="663"/>
                  <a:pt x="1924" y="666"/>
                  <a:pt x="1912" y="672"/>
                </a:cubicBezTo>
                <a:cubicBezTo>
                  <a:pt x="1901" y="679"/>
                  <a:pt x="1892" y="691"/>
                  <a:pt x="1888" y="708"/>
                </a:cubicBezTo>
                <a:cubicBezTo>
                  <a:pt x="1883" y="726"/>
                  <a:pt x="1881" y="753"/>
                  <a:pt x="1881" y="789"/>
                </a:cubicBezTo>
                <a:cubicBezTo>
                  <a:pt x="1881" y="823"/>
                  <a:pt x="1883" y="848"/>
                  <a:pt x="1888" y="865"/>
                </a:cubicBezTo>
                <a:cubicBezTo>
                  <a:pt x="1892" y="882"/>
                  <a:pt x="1901" y="894"/>
                  <a:pt x="1913" y="901"/>
                </a:cubicBezTo>
                <a:cubicBezTo>
                  <a:pt x="1925" y="908"/>
                  <a:pt x="1944" y="911"/>
                  <a:pt x="1969" y="911"/>
                </a:cubicBezTo>
                <a:cubicBezTo>
                  <a:pt x="1995" y="911"/>
                  <a:pt x="2015" y="907"/>
                  <a:pt x="2031" y="900"/>
                </a:cubicBezTo>
                <a:cubicBezTo>
                  <a:pt x="2047" y="893"/>
                  <a:pt x="2058" y="876"/>
                  <a:pt x="2065" y="849"/>
                </a:cubicBezTo>
                <a:cubicBezTo>
                  <a:pt x="2074" y="817"/>
                  <a:pt x="2079" y="771"/>
                  <a:pt x="2079" y="712"/>
                </a:cubicBezTo>
                <a:lnTo>
                  <a:pt x="2079" y="663"/>
                </a:lnTo>
                <a:close/>
                <a:moveTo>
                  <a:pt x="2317" y="980"/>
                </a:moveTo>
                <a:cubicBezTo>
                  <a:pt x="2400" y="980"/>
                  <a:pt x="2400" y="980"/>
                  <a:pt x="2400" y="980"/>
                </a:cubicBezTo>
                <a:cubicBezTo>
                  <a:pt x="2400" y="0"/>
                  <a:pt x="2400" y="0"/>
                  <a:pt x="2400" y="0"/>
                </a:cubicBezTo>
                <a:cubicBezTo>
                  <a:pt x="2317" y="0"/>
                  <a:pt x="2317" y="0"/>
                  <a:pt x="2317" y="0"/>
                </a:cubicBezTo>
                <a:lnTo>
                  <a:pt x="2317" y="980"/>
                </a:lnTo>
                <a:close/>
                <a:moveTo>
                  <a:pt x="3537" y="395"/>
                </a:moveTo>
                <a:cubicBezTo>
                  <a:pt x="3547" y="430"/>
                  <a:pt x="3552" y="483"/>
                  <a:pt x="3552" y="552"/>
                </a:cubicBezTo>
                <a:cubicBezTo>
                  <a:pt x="3552" y="980"/>
                  <a:pt x="3552" y="980"/>
                  <a:pt x="3552" y="980"/>
                </a:cubicBezTo>
                <a:cubicBezTo>
                  <a:pt x="3479" y="980"/>
                  <a:pt x="3479" y="980"/>
                  <a:pt x="3479" y="980"/>
                </a:cubicBezTo>
                <a:cubicBezTo>
                  <a:pt x="3474" y="887"/>
                  <a:pt x="3474" y="887"/>
                  <a:pt x="3474" y="887"/>
                </a:cubicBezTo>
                <a:cubicBezTo>
                  <a:pt x="3467" y="887"/>
                  <a:pt x="3467" y="887"/>
                  <a:pt x="3467" y="887"/>
                </a:cubicBezTo>
                <a:cubicBezTo>
                  <a:pt x="3452" y="956"/>
                  <a:pt x="3409" y="990"/>
                  <a:pt x="3338" y="990"/>
                </a:cubicBezTo>
                <a:cubicBezTo>
                  <a:pt x="3302" y="990"/>
                  <a:pt x="3274" y="984"/>
                  <a:pt x="3252" y="973"/>
                </a:cubicBezTo>
                <a:cubicBezTo>
                  <a:pt x="3231" y="961"/>
                  <a:pt x="3216" y="941"/>
                  <a:pt x="3206" y="913"/>
                </a:cubicBezTo>
                <a:cubicBezTo>
                  <a:pt x="3196" y="884"/>
                  <a:pt x="3192" y="845"/>
                  <a:pt x="3192" y="794"/>
                </a:cubicBezTo>
                <a:cubicBezTo>
                  <a:pt x="3192" y="743"/>
                  <a:pt x="3196" y="703"/>
                  <a:pt x="3205" y="676"/>
                </a:cubicBezTo>
                <a:cubicBezTo>
                  <a:pt x="3214" y="648"/>
                  <a:pt x="3228" y="628"/>
                  <a:pt x="3248" y="616"/>
                </a:cubicBezTo>
                <a:cubicBezTo>
                  <a:pt x="3268" y="603"/>
                  <a:pt x="3297" y="597"/>
                  <a:pt x="3334" y="597"/>
                </a:cubicBezTo>
                <a:cubicBezTo>
                  <a:pt x="3360" y="597"/>
                  <a:pt x="3405" y="600"/>
                  <a:pt x="3470" y="604"/>
                </a:cubicBezTo>
                <a:cubicBezTo>
                  <a:pt x="3470" y="551"/>
                  <a:pt x="3470" y="551"/>
                  <a:pt x="3470" y="551"/>
                </a:cubicBezTo>
                <a:cubicBezTo>
                  <a:pt x="3470" y="496"/>
                  <a:pt x="3467" y="456"/>
                  <a:pt x="3461" y="432"/>
                </a:cubicBezTo>
                <a:cubicBezTo>
                  <a:pt x="3455" y="409"/>
                  <a:pt x="3444" y="393"/>
                  <a:pt x="3428" y="385"/>
                </a:cubicBezTo>
                <a:cubicBezTo>
                  <a:pt x="3413" y="377"/>
                  <a:pt x="3386" y="373"/>
                  <a:pt x="3348" y="373"/>
                </a:cubicBezTo>
                <a:cubicBezTo>
                  <a:pt x="3301" y="373"/>
                  <a:pt x="3258" y="378"/>
                  <a:pt x="3218" y="386"/>
                </a:cubicBezTo>
                <a:cubicBezTo>
                  <a:pt x="3218" y="312"/>
                  <a:pt x="3218" y="312"/>
                  <a:pt x="3218" y="312"/>
                </a:cubicBezTo>
                <a:cubicBezTo>
                  <a:pt x="3270" y="302"/>
                  <a:pt x="3321" y="297"/>
                  <a:pt x="3371" y="297"/>
                </a:cubicBezTo>
                <a:cubicBezTo>
                  <a:pt x="3420" y="297"/>
                  <a:pt x="3457" y="304"/>
                  <a:pt x="3483" y="319"/>
                </a:cubicBezTo>
                <a:cubicBezTo>
                  <a:pt x="3508" y="334"/>
                  <a:pt x="3526" y="359"/>
                  <a:pt x="3537" y="395"/>
                </a:cubicBezTo>
                <a:close/>
                <a:moveTo>
                  <a:pt x="3470" y="663"/>
                </a:moveTo>
                <a:cubicBezTo>
                  <a:pt x="3355" y="663"/>
                  <a:pt x="3355" y="663"/>
                  <a:pt x="3355" y="663"/>
                </a:cubicBezTo>
                <a:cubicBezTo>
                  <a:pt x="3332" y="663"/>
                  <a:pt x="3315" y="666"/>
                  <a:pt x="3303" y="672"/>
                </a:cubicBezTo>
                <a:cubicBezTo>
                  <a:pt x="3291" y="679"/>
                  <a:pt x="3283" y="691"/>
                  <a:pt x="3279" y="708"/>
                </a:cubicBezTo>
                <a:cubicBezTo>
                  <a:pt x="3274" y="726"/>
                  <a:pt x="3272" y="753"/>
                  <a:pt x="3272" y="789"/>
                </a:cubicBezTo>
                <a:cubicBezTo>
                  <a:pt x="3272" y="823"/>
                  <a:pt x="3274" y="848"/>
                  <a:pt x="3279" y="865"/>
                </a:cubicBezTo>
                <a:cubicBezTo>
                  <a:pt x="3283" y="882"/>
                  <a:pt x="3292" y="894"/>
                  <a:pt x="3304" y="901"/>
                </a:cubicBezTo>
                <a:cubicBezTo>
                  <a:pt x="3316" y="908"/>
                  <a:pt x="3334" y="911"/>
                  <a:pt x="3360" y="911"/>
                </a:cubicBezTo>
                <a:cubicBezTo>
                  <a:pt x="3385" y="911"/>
                  <a:pt x="3406" y="907"/>
                  <a:pt x="3422" y="900"/>
                </a:cubicBezTo>
                <a:cubicBezTo>
                  <a:pt x="3438" y="893"/>
                  <a:pt x="3449" y="876"/>
                  <a:pt x="3456" y="849"/>
                </a:cubicBezTo>
                <a:cubicBezTo>
                  <a:pt x="3465" y="817"/>
                  <a:pt x="3470" y="771"/>
                  <a:pt x="3470" y="712"/>
                </a:cubicBezTo>
                <a:lnTo>
                  <a:pt x="3470" y="663"/>
                </a:lnTo>
                <a:close/>
                <a:moveTo>
                  <a:pt x="3053" y="630"/>
                </a:moveTo>
                <a:cubicBezTo>
                  <a:pt x="3039" y="620"/>
                  <a:pt x="3021" y="613"/>
                  <a:pt x="2999" y="609"/>
                </a:cubicBezTo>
                <a:cubicBezTo>
                  <a:pt x="2900" y="592"/>
                  <a:pt x="2900" y="592"/>
                  <a:pt x="2900" y="592"/>
                </a:cubicBezTo>
                <a:cubicBezTo>
                  <a:pt x="2885" y="589"/>
                  <a:pt x="2874" y="585"/>
                  <a:pt x="2866" y="580"/>
                </a:cubicBezTo>
                <a:cubicBezTo>
                  <a:pt x="2859" y="575"/>
                  <a:pt x="2854" y="565"/>
                  <a:pt x="2851" y="551"/>
                </a:cubicBezTo>
                <a:cubicBezTo>
                  <a:pt x="2849" y="537"/>
                  <a:pt x="2847" y="515"/>
                  <a:pt x="2847" y="485"/>
                </a:cubicBezTo>
                <a:cubicBezTo>
                  <a:pt x="2847" y="442"/>
                  <a:pt x="2855" y="413"/>
                  <a:pt x="2870" y="397"/>
                </a:cubicBezTo>
                <a:cubicBezTo>
                  <a:pt x="2886" y="381"/>
                  <a:pt x="2910" y="373"/>
                  <a:pt x="2942" y="373"/>
                </a:cubicBezTo>
                <a:cubicBezTo>
                  <a:pt x="2966" y="373"/>
                  <a:pt x="2989" y="374"/>
                  <a:pt x="3013" y="377"/>
                </a:cubicBezTo>
                <a:cubicBezTo>
                  <a:pt x="3037" y="380"/>
                  <a:pt x="3055" y="383"/>
                  <a:pt x="3069" y="388"/>
                </a:cubicBezTo>
                <a:cubicBezTo>
                  <a:pt x="3069" y="314"/>
                  <a:pt x="3069" y="314"/>
                  <a:pt x="3069" y="314"/>
                </a:cubicBezTo>
                <a:cubicBezTo>
                  <a:pt x="3053" y="309"/>
                  <a:pt x="3033" y="305"/>
                  <a:pt x="3009" y="302"/>
                </a:cubicBezTo>
                <a:cubicBezTo>
                  <a:pt x="2984" y="298"/>
                  <a:pt x="2961" y="297"/>
                  <a:pt x="2939" y="297"/>
                </a:cubicBezTo>
                <a:cubicBezTo>
                  <a:pt x="2881" y="297"/>
                  <a:pt x="2837" y="311"/>
                  <a:pt x="2808" y="339"/>
                </a:cubicBezTo>
                <a:cubicBezTo>
                  <a:pt x="2779" y="368"/>
                  <a:pt x="2764" y="419"/>
                  <a:pt x="2764" y="492"/>
                </a:cubicBezTo>
                <a:cubicBezTo>
                  <a:pt x="2764" y="550"/>
                  <a:pt x="2771" y="592"/>
                  <a:pt x="2784" y="618"/>
                </a:cubicBezTo>
                <a:cubicBezTo>
                  <a:pt x="2797" y="644"/>
                  <a:pt x="2819" y="660"/>
                  <a:pt x="2852" y="666"/>
                </a:cubicBezTo>
                <a:cubicBezTo>
                  <a:pt x="2956" y="684"/>
                  <a:pt x="2956" y="684"/>
                  <a:pt x="2956" y="684"/>
                </a:cubicBezTo>
                <a:cubicBezTo>
                  <a:pt x="2972" y="687"/>
                  <a:pt x="2983" y="691"/>
                  <a:pt x="2991" y="696"/>
                </a:cubicBezTo>
                <a:cubicBezTo>
                  <a:pt x="2998" y="702"/>
                  <a:pt x="3003" y="711"/>
                  <a:pt x="3006" y="726"/>
                </a:cubicBezTo>
                <a:cubicBezTo>
                  <a:pt x="3009" y="740"/>
                  <a:pt x="3011" y="764"/>
                  <a:pt x="3011" y="798"/>
                </a:cubicBezTo>
                <a:cubicBezTo>
                  <a:pt x="3011" y="837"/>
                  <a:pt x="3004" y="867"/>
                  <a:pt x="2991" y="886"/>
                </a:cubicBezTo>
                <a:cubicBezTo>
                  <a:pt x="2977" y="904"/>
                  <a:pt x="2951" y="914"/>
                  <a:pt x="2912" y="914"/>
                </a:cubicBezTo>
                <a:cubicBezTo>
                  <a:pt x="2888" y="914"/>
                  <a:pt x="2863" y="913"/>
                  <a:pt x="2837" y="910"/>
                </a:cubicBezTo>
                <a:cubicBezTo>
                  <a:pt x="2811" y="907"/>
                  <a:pt x="2791" y="904"/>
                  <a:pt x="2777" y="901"/>
                </a:cubicBezTo>
                <a:cubicBezTo>
                  <a:pt x="2777" y="973"/>
                  <a:pt x="2777" y="973"/>
                  <a:pt x="2777" y="973"/>
                </a:cubicBezTo>
                <a:cubicBezTo>
                  <a:pt x="2794" y="978"/>
                  <a:pt x="2816" y="982"/>
                  <a:pt x="2844" y="985"/>
                </a:cubicBezTo>
                <a:cubicBezTo>
                  <a:pt x="2872" y="989"/>
                  <a:pt x="2898" y="990"/>
                  <a:pt x="2922" y="990"/>
                </a:cubicBezTo>
                <a:cubicBezTo>
                  <a:pt x="2982" y="990"/>
                  <a:pt x="3026" y="975"/>
                  <a:pt x="3053" y="946"/>
                </a:cubicBezTo>
                <a:cubicBezTo>
                  <a:pt x="3079" y="916"/>
                  <a:pt x="3093" y="865"/>
                  <a:pt x="3093" y="793"/>
                </a:cubicBezTo>
                <a:cubicBezTo>
                  <a:pt x="3093" y="745"/>
                  <a:pt x="3089" y="709"/>
                  <a:pt x="3083" y="684"/>
                </a:cubicBezTo>
                <a:cubicBezTo>
                  <a:pt x="3076" y="659"/>
                  <a:pt x="3066" y="641"/>
                  <a:pt x="3053" y="630"/>
                </a:cubicBezTo>
                <a:close/>
              </a:path>
            </a:pathLst>
          </a:custGeom>
          <a:solidFill>
            <a:srgbClr val="A5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Instruction 6">
            <a:extLst>
              <a:ext uri="{FF2B5EF4-FFF2-40B4-BE49-F238E27FC236}">
                <a16:creationId xmlns:a16="http://schemas.microsoft.com/office/drawing/2014/main" id="{A938FF2B-E106-49CB-9612-72C773B03218}"/>
              </a:ext>
            </a:extLst>
          </p:cNvPr>
          <p:cNvSpPr>
            <a:spLocks noGrp="1" noSelect="1"/>
          </p:cNvSpPr>
          <p:nvPr>
            <p:ph type="body" sz="quarter" idx="14" hasCustomPrompt="1"/>
          </p:nvPr>
        </p:nvSpPr>
        <p:spPr bwMode="gray">
          <a:xfrm>
            <a:off x="-1620000" y="-1"/>
            <a:ext cx="1539000" cy="4176000"/>
          </a:xfrm>
          <a:solidFill>
            <a:srgbClr val="FFFFFF"/>
          </a:solidFill>
          <a:ln w="25400">
            <a:solidFill>
              <a:schemeClr val="accent1"/>
            </a:solidFill>
          </a:ln>
        </p:spPr>
        <p:txBody>
          <a:bodyPr lIns="36000" tIns="36000" rIns="36000" bIns="36000"/>
          <a:lstStyle>
            <a:lvl1pPr marL="0" indent="0">
              <a:lnSpc>
                <a:spcPct val="99000"/>
              </a:lnSpc>
              <a:buNone/>
              <a:defRPr sz="900" b="0">
                <a:solidFill>
                  <a:schemeClr val="tx2">
                    <a:lumMod val="50000"/>
                    <a:lumOff val="50000"/>
                  </a:schemeClr>
                </a:solidFill>
              </a:defRPr>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solidFill>
                  <a:schemeClr val="tx2">
                    <a:lumMod val="50000"/>
                    <a:lumOff val="50000"/>
                  </a:schemeClr>
                </a:solidFill>
              </a:defRPr>
            </a:lvl5pPr>
          </a:lstStyle>
          <a:p>
            <a:pPr lvl="0"/>
            <a:r>
              <a:rPr lang="nl-NL" dirty="0"/>
              <a:t>Voeg je een foto in dan komt deze automatisch achter de tekst en het logo.</a:t>
            </a:r>
            <a:br>
              <a:rPr lang="nl-NL" dirty="0"/>
            </a:br>
            <a:r>
              <a:rPr lang="nl-NL" dirty="0"/>
              <a:t>Wil je later de foto wijzigen, verwijder dan eerst de foto en klik dan in het lint hierboven op Start | Opnieuw instellen. Voeg daarna een nieuwe foto in. Zo komt de foto automatisch weer achter de vorm. </a:t>
            </a:r>
            <a:br>
              <a:rPr lang="nl-NL" dirty="0"/>
            </a:br>
            <a:r>
              <a:rPr lang="nl-NL" dirty="0"/>
              <a:t>Kies niet voor de optie Afbeelding wijzigen, want dan zal PowerPoint de foto in een ander formaat en op een andere positie plaatsen. Opnieuw instellen zal het beeld vervormen.</a:t>
            </a:r>
            <a:br>
              <a:rPr lang="nl-NL" dirty="0"/>
            </a:br>
            <a:br>
              <a:rPr lang="nl-NL" dirty="0"/>
            </a:b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21" name="Instruction 7 {PHJU}">
            <a:extLst>
              <a:ext uri="{FF2B5EF4-FFF2-40B4-BE49-F238E27FC236}">
                <a16:creationId xmlns:a16="http://schemas.microsoft.com/office/drawing/2014/main" id="{999A7BD1-8BFE-4EDE-BF08-EC43616C7BC6}"/>
              </a:ext>
            </a:extLst>
          </p:cNvPr>
          <p:cNvSpPr>
            <a:spLocks noGrp="1" noSelect="1" noChangeAspect="1"/>
          </p:cNvSpPr>
          <p:nvPr>
            <p:ph type="body" sz="quarter" idx="15" hasCustomPrompt="1"/>
          </p:nvPr>
        </p:nvSpPr>
        <p:spPr bwMode="gray">
          <a:xfrm>
            <a:off x="-1570578" y="2540622"/>
            <a:ext cx="1099000" cy="630000"/>
          </a:xfrm>
          <a:blipFill>
            <a:blip r:embed="rId3"/>
            <a:stretch>
              <a:fillRect/>
            </a:stretch>
          </a:blipFill>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a:t> </a:t>
            </a:r>
            <a:endParaRPr lang="nl-NL" dirty="0"/>
          </a:p>
        </p:txBody>
      </p:sp>
    </p:spTree>
    <p:extLst>
      <p:ext uri="{BB962C8B-B14F-4D97-AF65-F5344CB8AC3E}">
        <p14:creationId xmlns:p14="http://schemas.microsoft.com/office/powerpoint/2010/main" val="1412127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inddia 03]">
    <p:spTree>
      <p:nvGrpSpPr>
        <p:cNvPr id="1" name=""/>
        <p:cNvGrpSpPr/>
        <p:nvPr/>
      </p:nvGrpSpPr>
      <p:grpSpPr>
        <a:xfrm>
          <a:off x="0" y="0"/>
          <a:ext cx="0" cy="0"/>
          <a:chOff x="0" y="0"/>
          <a:chExt cx="0" cy="0"/>
        </a:xfrm>
      </p:grpSpPr>
      <p:sp>
        <p:nvSpPr>
          <p:cNvPr id="15" name="Frame 1">
            <a:extLst>
              <a:ext uri="{FF2B5EF4-FFF2-40B4-BE49-F238E27FC236}">
                <a16:creationId xmlns:a16="http://schemas.microsoft.com/office/drawing/2014/main" id="{10457A01-F2DB-4001-B98C-DA078AA66D91}"/>
              </a:ext>
            </a:extLst>
          </p:cNvPr>
          <p:cNvSpPr>
            <a:spLocks noSelect="1"/>
          </p:cNvSpPr>
          <p:nvPr userDrawn="1"/>
        </p:nvSpPr>
        <p:spPr bwMode="gray">
          <a:xfrm>
            <a:off x="1588" y="2859088"/>
            <a:ext cx="9142413" cy="2855913"/>
          </a:xfrm>
          <a:custGeom>
            <a:avLst/>
            <a:gdLst>
              <a:gd name="connsiteX0" fmla="*/ 2024063 w 9142413"/>
              <a:gd name="connsiteY0" fmla="*/ 347662 h 2855913"/>
              <a:gd name="connsiteX1" fmla="*/ 1969553 w 9142413"/>
              <a:gd name="connsiteY1" fmla="*/ 352169 h 2855913"/>
              <a:gd name="connsiteX2" fmla="*/ 1934566 w 9142413"/>
              <a:gd name="connsiteY2" fmla="*/ 361181 h 2855913"/>
              <a:gd name="connsiteX3" fmla="*/ 1920875 w 9142413"/>
              <a:gd name="connsiteY3" fmla="*/ 383714 h 2855913"/>
              <a:gd name="connsiteX4" fmla="*/ 1932791 w 9142413"/>
              <a:gd name="connsiteY4" fmla="*/ 407999 h 2855913"/>
              <a:gd name="connsiteX5" fmla="*/ 1972596 w 9142413"/>
              <a:gd name="connsiteY5" fmla="*/ 417512 h 2855913"/>
              <a:gd name="connsiteX6" fmla="*/ 2000992 w 9142413"/>
              <a:gd name="connsiteY6" fmla="*/ 414758 h 2855913"/>
              <a:gd name="connsiteX7" fmla="*/ 2024063 w 9142413"/>
              <a:gd name="connsiteY7" fmla="*/ 407748 h 2855913"/>
              <a:gd name="connsiteX8" fmla="*/ 2024063 w 9142413"/>
              <a:gd name="connsiteY8" fmla="*/ 347662 h 2855913"/>
              <a:gd name="connsiteX9" fmla="*/ 1204912 w 9142413"/>
              <a:gd name="connsiteY9" fmla="*/ 347662 h 2855913"/>
              <a:gd name="connsiteX10" fmla="*/ 1151241 w 9142413"/>
              <a:gd name="connsiteY10" fmla="*/ 352169 h 2855913"/>
              <a:gd name="connsiteX11" fmla="*/ 1116792 w 9142413"/>
              <a:gd name="connsiteY11" fmla="*/ 361181 h 2855913"/>
              <a:gd name="connsiteX12" fmla="*/ 1103312 w 9142413"/>
              <a:gd name="connsiteY12" fmla="*/ 383714 h 2855913"/>
              <a:gd name="connsiteX13" fmla="*/ 1114795 w 9142413"/>
              <a:gd name="connsiteY13" fmla="*/ 407999 h 2855913"/>
              <a:gd name="connsiteX14" fmla="*/ 1154237 w 9142413"/>
              <a:gd name="connsiteY14" fmla="*/ 417512 h 2855913"/>
              <a:gd name="connsiteX15" fmla="*/ 1182196 w 9142413"/>
              <a:gd name="connsiteY15" fmla="*/ 414758 h 2855913"/>
              <a:gd name="connsiteX16" fmla="*/ 1204912 w 9142413"/>
              <a:gd name="connsiteY16" fmla="*/ 407748 h 2855913"/>
              <a:gd name="connsiteX17" fmla="*/ 1204912 w 9142413"/>
              <a:gd name="connsiteY17" fmla="*/ 347662 h 2855913"/>
              <a:gd name="connsiteX18" fmla="*/ 2372682 w 9142413"/>
              <a:gd name="connsiteY18" fmla="*/ 220662 h 2855913"/>
              <a:gd name="connsiteX19" fmla="*/ 2343084 w 9142413"/>
              <a:gd name="connsiteY19" fmla="*/ 224454 h 2855913"/>
              <a:gd name="connsiteX20" fmla="*/ 2317750 w 9142413"/>
              <a:gd name="connsiteY20" fmla="*/ 235828 h 2855913"/>
              <a:gd name="connsiteX21" fmla="*/ 2317750 w 9142413"/>
              <a:gd name="connsiteY21" fmla="*/ 492125 h 2855913"/>
              <a:gd name="connsiteX22" fmla="*/ 2438400 w 9142413"/>
              <a:gd name="connsiteY22" fmla="*/ 492125 h 2855913"/>
              <a:gd name="connsiteX23" fmla="*/ 2426360 w 9142413"/>
              <a:gd name="connsiteY23" fmla="*/ 475443 h 2855913"/>
              <a:gd name="connsiteX24" fmla="*/ 2421594 w 9142413"/>
              <a:gd name="connsiteY24" fmla="*/ 444859 h 2855913"/>
              <a:gd name="connsiteX25" fmla="*/ 2421594 w 9142413"/>
              <a:gd name="connsiteY25" fmla="*/ 266159 h 2855913"/>
              <a:gd name="connsiteX26" fmla="*/ 2408300 w 9142413"/>
              <a:gd name="connsiteY26" fmla="*/ 231784 h 2855913"/>
              <a:gd name="connsiteX27" fmla="*/ 2372682 w 9142413"/>
              <a:gd name="connsiteY27" fmla="*/ 220662 h 2855913"/>
              <a:gd name="connsiteX28" fmla="*/ 781004 w 9142413"/>
              <a:gd name="connsiteY28" fmla="*/ 134937 h 2855913"/>
              <a:gd name="connsiteX29" fmla="*/ 760998 w 9142413"/>
              <a:gd name="connsiteY29" fmla="*/ 135189 h 2855913"/>
              <a:gd name="connsiteX30" fmla="*/ 744537 w 9142413"/>
              <a:gd name="connsiteY30" fmla="*/ 137203 h 2855913"/>
              <a:gd name="connsiteX31" fmla="*/ 744537 w 9142413"/>
              <a:gd name="connsiteY31" fmla="*/ 254000 h 2855913"/>
              <a:gd name="connsiteX32" fmla="*/ 784803 w 9142413"/>
              <a:gd name="connsiteY32" fmla="*/ 254000 h 2855913"/>
              <a:gd name="connsiteX33" fmla="*/ 833679 w 9142413"/>
              <a:gd name="connsiteY33" fmla="*/ 239400 h 2855913"/>
              <a:gd name="connsiteX34" fmla="*/ 850900 w 9142413"/>
              <a:gd name="connsiteY34" fmla="*/ 194343 h 2855913"/>
              <a:gd name="connsiteX35" fmla="*/ 832920 w 9142413"/>
              <a:gd name="connsiteY35" fmla="*/ 150292 h 2855913"/>
              <a:gd name="connsiteX36" fmla="*/ 781004 w 9142413"/>
              <a:gd name="connsiteY36" fmla="*/ 134937 h 2855913"/>
              <a:gd name="connsiteX37" fmla="*/ 1702596 w 9142413"/>
              <a:gd name="connsiteY37" fmla="*/ 0 h 2855913"/>
              <a:gd name="connsiteX38" fmla="*/ 1732329 w 9142413"/>
              <a:gd name="connsiteY38" fmla="*/ 2269 h 2855913"/>
              <a:gd name="connsiteX39" fmla="*/ 1754503 w 9142413"/>
              <a:gd name="connsiteY39" fmla="*/ 11343 h 2855913"/>
              <a:gd name="connsiteX40" fmla="*/ 1768614 w 9142413"/>
              <a:gd name="connsiteY40" fmla="*/ 29744 h 2855913"/>
              <a:gd name="connsiteX41" fmla="*/ 1773401 w 9142413"/>
              <a:gd name="connsiteY41" fmla="*/ 60244 h 2855913"/>
              <a:gd name="connsiteX42" fmla="*/ 1773401 w 9142413"/>
              <a:gd name="connsiteY42" fmla="*/ 491782 h 2855913"/>
              <a:gd name="connsiteX43" fmla="*/ 1867388 w 9142413"/>
              <a:gd name="connsiteY43" fmla="*/ 491782 h 2855913"/>
              <a:gd name="connsiteX44" fmla="*/ 1846222 w 9142413"/>
              <a:gd name="connsiteY44" fmla="*/ 480691 h 2855913"/>
              <a:gd name="connsiteX45" fmla="*/ 1810693 w 9142413"/>
              <a:gd name="connsiteY45" fmla="*/ 442377 h 2855913"/>
              <a:gd name="connsiteX46" fmla="*/ 1798347 w 9142413"/>
              <a:gd name="connsiteY46" fmla="*/ 387930 h 2855913"/>
              <a:gd name="connsiteX47" fmla="*/ 1829340 w 9142413"/>
              <a:gd name="connsiteY47" fmla="*/ 308025 h 2855913"/>
              <a:gd name="connsiteX48" fmla="*/ 1925090 w 9142413"/>
              <a:gd name="connsiteY48" fmla="*/ 273240 h 2855913"/>
              <a:gd name="connsiteX49" fmla="*/ 2024116 w 9142413"/>
              <a:gd name="connsiteY49" fmla="*/ 262653 h 2855913"/>
              <a:gd name="connsiteX50" fmla="*/ 2024116 w 9142413"/>
              <a:gd name="connsiteY50" fmla="*/ 257360 h 2855913"/>
              <a:gd name="connsiteX51" fmla="*/ 2004714 w 9142413"/>
              <a:gd name="connsiteY51" fmla="*/ 226104 h 2855913"/>
              <a:gd name="connsiteX52" fmla="*/ 1949280 w 9142413"/>
              <a:gd name="connsiteY52" fmla="*/ 216525 h 2855913"/>
              <a:gd name="connsiteX53" fmla="*/ 1893341 w 9142413"/>
              <a:gd name="connsiteY53" fmla="*/ 222575 h 2855913"/>
              <a:gd name="connsiteX54" fmla="*/ 1844458 w 9142413"/>
              <a:gd name="connsiteY54" fmla="*/ 237699 h 2855913"/>
              <a:gd name="connsiteX55" fmla="*/ 1827828 w 9142413"/>
              <a:gd name="connsiteY55" fmla="*/ 217029 h 2855913"/>
              <a:gd name="connsiteX56" fmla="*/ 1821024 w 9142413"/>
              <a:gd name="connsiteY56" fmla="*/ 187790 h 2855913"/>
              <a:gd name="connsiteX57" fmla="*/ 1830348 w 9142413"/>
              <a:gd name="connsiteY57" fmla="*/ 156533 h 2855913"/>
              <a:gd name="connsiteX58" fmla="*/ 1859577 w 9142413"/>
              <a:gd name="connsiteY58" fmla="*/ 136620 h 2855913"/>
              <a:gd name="connsiteX59" fmla="*/ 1911232 w 9142413"/>
              <a:gd name="connsiteY59" fmla="*/ 124521 h 2855913"/>
              <a:gd name="connsiteX60" fmla="*/ 1967422 w 9142413"/>
              <a:gd name="connsiteY60" fmla="*/ 120740 h 2855913"/>
              <a:gd name="connsiteX61" fmla="*/ 2041755 w 9142413"/>
              <a:gd name="connsiteY61" fmla="*/ 129058 h 2855913"/>
              <a:gd name="connsiteX62" fmla="*/ 2099205 w 9142413"/>
              <a:gd name="connsiteY62" fmla="*/ 154265 h 2855913"/>
              <a:gd name="connsiteX63" fmla="*/ 2135741 w 9142413"/>
              <a:gd name="connsiteY63" fmla="*/ 197368 h 2855913"/>
              <a:gd name="connsiteX64" fmla="*/ 2148592 w 9142413"/>
              <a:gd name="connsiteY64" fmla="*/ 258872 h 2855913"/>
              <a:gd name="connsiteX65" fmla="*/ 2148592 w 9142413"/>
              <a:gd name="connsiteY65" fmla="*/ 428009 h 2855913"/>
              <a:gd name="connsiteX66" fmla="*/ 2137505 w 9142413"/>
              <a:gd name="connsiteY66" fmla="*/ 460021 h 2855913"/>
              <a:gd name="connsiteX67" fmla="*/ 2111552 w 9142413"/>
              <a:gd name="connsiteY67" fmla="*/ 481447 h 2855913"/>
              <a:gd name="connsiteX68" fmla="*/ 2090134 w 9142413"/>
              <a:gd name="connsiteY68" fmla="*/ 491782 h 2855913"/>
              <a:gd name="connsiteX69" fmla="*/ 2206294 w 9142413"/>
              <a:gd name="connsiteY69" fmla="*/ 491782 h 2855913"/>
              <a:gd name="connsiteX70" fmla="*/ 2194200 w 9142413"/>
              <a:gd name="connsiteY70" fmla="*/ 475145 h 2855913"/>
              <a:gd name="connsiteX71" fmla="*/ 2189160 w 9142413"/>
              <a:gd name="connsiteY71" fmla="*/ 444645 h 2855913"/>
              <a:gd name="connsiteX72" fmla="*/ 2189160 w 9142413"/>
              <a:gd name="connsiteY72" fmla="*/ 218038 h 2855913"/>
              <a:gd name="connsiteX73" fmla="*/ 2197979 w 9142413"/>
              <a:gd name="connsiteY73" fmla="*/ 185017 h 2855913"/>
              <a:gd name="connsiteX74" fmla="*/ 2221665 w 9142413"/>
              <a:gd name="connsiteY74" fmla="*/ 161575 h 2855913"/>
              <a:gd name="connsiteX75" fmla="*/ 2286171 w 9142413"/>
              <a:gd name="connsiteY75" fmla="*/ 132083 h 2855913"/>
              <a:gd name="connsiteX76" fmla="*/ 2372598 w 9142413"/>
              <a:gd name="connsiteY76" fmla="*/ 120740 h 2855913"/>
              <a:gd name="connsiteX77" fmla="*/ 2503877 w 9142413"/>
              <a:gd name="connsiteY77" fmla="*/ 158046 h 2855913"/>
              <a:gd name="connsiteX78" fmla="*/ 2549988 w 9142413"/>
              <a:gd name="connsiteY78" fmla="*/ 261897 h 2855913"/>
              <a:gd name="connsiteX79" fmla="*/ 2549988 w 9142413"/>
              <a:gd name="connsiteY79" fmla="*/ 491782 h 2855913"/>
              <a:gd name="connsiteX80" fmla="*/ 9142413 w 9142413"/>
              <a:gd name="connsiteY80" fmla="*/ 466323 h 2855913"/>
              <a:gd name="connsiteX81" fmla="*/ 9142413 w 9142413"/>
              <a:gd name="connsiteY81" fmla="*/ 2855913 h 2855913"/>
              <a:gd name="connsiteX82" fmla="*/ 0 w 9142413"/>
              <a:gd name="connsiteY82" fmla="*/ 2855913 h 2855913"/>
              <a:gd name="connsiteX83" fmla="*/ 0 w 9142413"/>
              <a:gd name="connsiteY83" fmla="*/ 491782 h 2855913"/>
              <a:gd name="connsiteX84" fmla="*/ 634473 w 9142413"/>
              <a:gd name="connsiteY84" fmla="*/ 491782 h 2855913"/>
              <a:gd name="connsiteX85" fmla="*/ 632458 w 9142413"/>
              <a:gd name="connsiteY85" fmla="*/ 490521 h 2855913"/>
              <a:gd name="connsiteX86" fmla="*/ 618851 w 9142413"/>
              <a:gd name="connsiteY86" fmla="*/ 471616 h 2855913"/>
              <a:gd name="connsiteX87" fmla="*/ 614316 w 9142413"/>
              <a:gd name="connsiteY87" fmla="*/ 440108 h 2855913"/>
              <a:gd name="connsiteX88" fmla="*/ 614316 w 9142413"/>
              <a:gd name="connsiteY88" fmla="*/ 84442 h 2855913"/>
              <a:gd name="connsiteX89" fmla="*/ 623135 w 9142413"/>
              <a:gd name="connsiteY89" fmla="*/ 59992 h 2855913"/>
              <a:gd name="connsiteX90" fmla="*/ 646820 w 9142413"/>
              <a:gd name="connsiteY90" fmla="*/ 45876 h 2855913"/>
              <a:gd name="connsiteX91" fmla="*/ 705278 w 9142413"/>
              <a:gd name="connsiteY91" fmla="*/ 32769 h 2855913"/>
              <a:gd name="connsiteX92" fmla="*/ 771296 w 9142413"/>
              <a:gd name="connsiteY92" fmla="*/ 28736 h 2855913"/>
              <a:gd name="connsiteX93" fmla="*/ 930544 w 9142413"/>
              <a:gd name="connsiteY93" fmla="*/ 73099 h 2855913"/>
              <a:gd name="connsiteX94" fmla="*/ 985727 w 9142413"/>
              <a:gd name="connsiteY94" fmla="*/ 193839 h 2855913"/>
              <a:gd name="connsiteX95" fmla="*/ 973884 w 9142413"/>
              <a:gd name="connsiteY95" fmla="*/ 260637 h 2855913"/>
              <a:gd name="connsiteX96" fmla="*/ 939363 w 9142413"/>
              <a:gd name="connsiteY96" fmla="*/ 312058 h 2855913"/>
              <a:gd name="connsiteX97" fmla="*/ 881157 w 9142413"/>
              <a:gd name="connsiteY97" fmla="*/ 345331 h 2855913"/>
              <a:gd name="connsiteX98" fmla="*/ 800021 w 9142413"/>
              <a:gd name="connsiteY98" fmla="*/ 356926 h 2855913"/>
              <a:gd name="connsiteX99" fmla="*/ 746351 w 9142413"/>
              <a:gd name="connsiteY99" fmla="*/ 356926 h 2855913"/>
              <a:gd name="connsiteX100" fmla="*/ 746351 w 9142413"/>
              <a:gd name="connsiteY100" fmla="*/ 491782 h 2855913"/>
              <a:gd name="connsiteX101" fmla="*/ 1048469 w 9142413"/>
              <a:gd name="connsiteY101" fmla="*/ 491782 h 2855913"/>
              <a:gd name="connsiteX102" fmla="*/ 1027555 w 9142413"/>
              <a:gd name="connsiteY102" fmla="*/ 480691 h 2855913"/>
              <a:gd name="connsiteX103" fmla="*/ 992026 w 9142413"/>
              <a:gd name="connsiteY103" fmla="*/ 442377 h 2855913"/>
              <a:gd name="connsiteX104" fmla="*/ 979679 w 9142413"/>
              <a:gd name="connsiteY104" fmla="*/ 387930 h 2855913"/>
              <a:gd name="connsiteX105" fmla="*/ 1010672 w 9142413"/>
              <a:gd name="connsiteY105" fmla="*/ 308025 h 2855913"/>
              <a:gd name="connsiteX106" fmla="*/ 1106423 w 9142413"/>
              <a:gd name="connsiteY106" fmla="*/ 273240 h 2855913"/>
              <a:gd name="connsiteX107" fmla="*/ 1205197 w 9142413"/>
              <a:gd name="connsiteY107" fmla="*/ 262653 h 2855913"/>
              <a:gd name="connsiteX108" fmla="*/ 1205197 w 9142413"/>
              <a:gd name="connsiteY108" fmla="*/ 257360 h 2855913"/>
              <a:gd name="connsiteX109" fmla="*/ 1186047 w 9142413"/>
              <a:gd name="connsiteY109" fmla="*/ 226104 h 2855913"/>
              <a:gd name="connsiteX110" fmla="*/ 1130613 w 9142413"/>
              <a:gd name="connsiteY110" fmla="*/ 216525 h 2855913"/>
              <a:gd name="connsiteX111" fmla="*/ 1074674 w 9142413"/>
              <a:gd name="connsiteY111" fmla="*/ 222575 h 2855913"/>
              <a:gd name="connsiteX112" fmla="*/ 1025539 w 9142413"/>
              <a:gd name="connsiteY112" fmla="*/ 237699 h 2855913"/>
              <a:gd name="connsiteX113" fmla="*/ 1009160 w 9142413"/>
              <a:gd name="connsiteY113" fmla="*/ 217029 h 2855913"/>
              <a:gd name="connsiteX114" fmla="*/ 1002357 w 9142413"/>
              <a:gd name="connsiteY114" fmla="*/ 187790 h 2855913"/>
              <a:gd name="connsiteX115" fmla="*/ 1011680 w 9142413"/>
              <a:gd name="connsiteY115" fmla="*/ 156533 h 2855913"/>
              <a:gd name="connsiteX116" fmla="*/ 1040657 w 9142413"/>
              <a:gd name="connsiteY116" fmla="*/ 136620 h 2855913"/>
              <a:gd name="connsiteX117" fmla="*/ 1092312 w 9142413"/>
              <a:gd name="connsiteY117" fmla="*/ 124521 h 2855913"/>
              <a:gd name="connsiteX118" fmla="*/ 1148755 w 9142413"/>
              <a:gd name="connsiteY118" fmla="*/ 120740 h 2855913"/>
              <a:gd name="connsiteX119" fmla="*/ 1223087 w 9142413"/>
              <a:gd name="connsiteY119" fmla="*/ 129058 h 2855913"/>
              <a:gd name="connsiteX120" fmla="*/ 1280286 w 9142413"/>
              <a:gd name="connsiteY120" fmla="*/ 154265 h 2855913"/>
              <a:gd name="connsiteX121" fmla="*/ 1316822 w 9142413"/>
              <a:gd name="connsiteY121" fmla="*/ 197368 h 2855913"/>
              <a:gd name="connsiteX122" fmla="*/ 1329673 w 9142413"/>
              <a:gd name="connsiteY122" fmla="*/ 258872 h 2855913"/>
              <a:gd name="connsiteX123" fmla="*/ 1329673 w 9142413"/>
              <a:gd name="connsiteY123" fmla="*/ 428009 h 2855913"/>
              <a:gd name="connsiteX124" fmla="*/ 1318838 w 9142413"/>
              <a:gd name="connsiteY124" fmla="*/ 460021 h 2855913"/>
              <a:gd name="connsiteX125" fmla="*/ 1292884 w 9142413"/>
              <a:gd name="connsiteY125" fmla="*/ 481447 h 2855913"/>
              <a:gd name="connsiteX126" fmla="*/ 1271215 w 9142413"/>
              <a:gd name="connsiteY126" fmla="*/ 491782 h 2855913"/>
              <a:gd name="connsiteX127" fmla="*/ 1387627 w 9142413"/>
              <a:gd name="connsiteY127" fmla="*/ 491782 h 2855913"/>
              <a:gd name="connsiteX128" fmla="*/ 1375532 w 9142413"/>
              <a:gd name="connsiteY128" fmla="*/ 475145 h 2855913"/>
              <a:gd name="connsiteX129" fmla="*/ 1370493 w 9142413"/>
              <a:gd name="connsiteY129" fmla="*/ 444645 h 2855913"/>
              <a:gd name="connsiteX130" fmla="*/ 1370493 w 9142413"/>
              <a:gd name="connsiteY130" fmla="*/ 218038 h 2855913"/>
              <a:gd name="connsiteX131" fmla="*/ 1376792 w 9142413"/>
              <a:gd name="connsiteY131" fmla="*/ 188294 h 2855913"/>
              <a:gd name="connsiteX132" fmla="*/ 1395438 w 9142413"/>
              <a:gd name="connsiteY132" fmla="*/ 166112 h 2855913"/>
              <a:gd name="connsiteX133" fmla="*/ 1425171 w 9142413"/>
              <a:gd name="connsiteY133" fmla="*/ 148215 h 2855913"/>
              <a:gd name="connsiteX134" fmla="*/ 1463220 w 9142413"/>
              <a:gd name="connsiteY134" fmla="*/ 134352 h 2855913"/>
              <a:gd name="connsiteX135" fmla="*/ 1505551 w 9142413"/>
              <a:gd name="connsiteY135" fmla="*/ 124773 h 2855913"/>
              <a:gd name="connsiteX136" fmla="*/ 1549395 w 9142413"/>
              <a:gd name="connsiteY136" fmla="*/ 121496 h 2855913"/>
              <a:gd name="connsiteX137" fmla="*/ 1606594 w 9142413"/>
              <a:gd name="connsiteY137" fmla="*/ 135360 h 2855913"/>
              <a:gd name="connsiteX138" fmla="*/ 1627759 w 9142413"/>
              <a:gd name="connsiteY138" fmla="*/ 181236 h 2855913"/>
              <a:gd name="connsiteX139" fmla="*/ 1624736 w 9142413"/>
              <a:gd name="connsiteY139" fmla="*/ 201905 h 2855913"/>
              <a:gd name="connsiteX140" fmla="*/ 1617177 w 9142413"/>
              <a:gd name="connsiteY140" fmla="*/ 220306 h 2855913"/>
              <a:gd name="connsiteX141" fmla="*/ 1584924 w 9142413"/>
              <a:gd name="connsiteY141" fmla="*/ 221819 h 2855913"/>
              <a:gd name="connsiteX142" fmla="*/ 1552419 w 9142413"/>
              <a:gd name="connsiteY142" fmla="*/ 226356 h 2855913"/>
              <a:gd name="connsiteX143" fmla="*/ 1522686 w 9142413"/>
              <a:gd name="connsiteY143" fmla="*/ 232910 h 2855913"/>
              <a:gd name="connsiteX144" fmla="*/ 1498748 w 9142413"/>
              <a:gd name="connsiteY144" fmla="*/ 240724 h 2855913"/>
              <a:gd name="connsiteX145" fmla="*/ 1498748 w 9142413"/>
              <a:gd name="connsiteY145" fmla="*/ 491782 h 2855913"/>
              <a:gd name="connsiteX146" fmla="*/ 1662280 w 9142413"/>
              <a:gd name="connsiteY146" fmla="*/ 491782 h 2855913"/>
              <a:gd name="connsiteX147" fmla="*/ 1650185 w 9142413"/>
              <a:gd name="connsiteY147" fmla="*/ 475145 h 2855913"/>
              <a:gd name="connsiteX148" fmla="*/ 1645146 w 9142413"/>
              <a:gd name="connsiteY148" fmla="*/ 444645 h 2855913"/>
              <a:gd name="connsiteX149" fmla="*/ 1645146 w 9142413"/>
              <a:gd name="connsiteY149" fmla="*/ 6806 h 2855913"/>
              <a:gd name="connsiteX150" fmla="*/ 1669587 w 9142413"/>
              <a:gd name="connsiteY150" fmla="*/ 2521 h 2855913"/>
              <a:gd name="connsiteX151" fmla="*/ 1702596 w 9142413"/>
              <a:gd name="connsiteY151" fmla="*/ 0 h 285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9142413" h="2855913">
                <a:moveTo>
                  <a:pt x="2024063" y="347662"/>
                </a:moveTo>
                <a:cubicBezTo>
                  <a:pt x="1969553" y="352169"/>
                  <a:pt x="1969553" y="352169"/>
                  <a:pt x="1969553" y="352169"/>
                </a:cubicBezTo>
                <a:cubicBezTo>
                  <a:pt x="1955356" y="353170"/>
                  <a:pt x="1943693" y="356174"/>
                  <a:pt x="1934566" y="361181"/>
                </a:cubicBezTo>
                <a:cubicBezTo>
                  <a:pt x="1925439" y="366189"/>
                  <a:pt x="1920875" y="373699"/>
                  <a:pt x="1920875" y="383714"/>
                </a:cubicBezTo>
                <a:cubicBezTo>
                  <a:pt x="1920875" y="393728"/>
                  <a:pt x="1924932" y="401740"/>
                  <a:pt x="1932791" y="407999"/>
                </a:cubicBezTo>
                <a:cubicBezTo>
                  <a:pt x="1940651" y="414257"/>
                  <a:pt x="1953834" y="417512"/>
                  <a:pt x="1972596" y="417512"/>
                </a:cubicBezTo>
                <a:cubicBezTo>
                  <a:pt x="1981216" y="417512"/>
                  <a:pt x="1990597" y="416511"/>
                  <a:pt x="2000992" y="414758"/>
                </a:cubicBezTo>
                <a:cubicBezTo>
                  <a:pt x="2011386" y="413006"/>
                  <a:pt x="2019246" y="410752"/>
                  <a:pt x="2024063" y="407748"/>
                </a:cubicBezTo>
                <a:cubicBezTo>
                  <a:pt x="2024063" y="347662"/>
                  <a:pt x="2024063" y="347662"/>
                  <a:pt x="2024063" y="347662"/>
                </a:cubicBezTo>
                <a:close/>
                <a:moveTo>
                  <a:pt x="1204912" y="347662"/>
                </a:moveTo>
                <a:cubicBezTo>
                  <a:pt x="1151241" y="352169"/>
                  <a:pt x="1151241" y="352169"/>
                  <a:pt x="1151241" y="352169"/>
                </a:cubicBezTo>
                <a:cubicBezTo>
                  <a:pt x="1137262" y="353170"/>
                  <a:pt x="1125779" y="356174"/>
                  <a:pt x="1116792" y="361181"/>
                </a:cubicBezTo>
                <a:cubicBezTo>
                  <a:pt x="1107805" y="366189"/>
                  <a:pt x="1103312" y="373699"/>
                  <a:pt x="1103312" y="383714"/>
                </a:cubicBezTo>
                <a:cubicBezTo>
                  <a:pt x="1103312" y="393728"/>
                  <a:pt x="1107057" y="401740"/>
                  <a:pt x="1114795" y="407999"/>
                </a:cubicBezTo>
                <a:cubicBezTo>
                  <a:pt x="1122534" y="414257"/>
                  <a:pt x="1135764" y="417512"/>
                  <a:pt x="1154237" y="417512"/>
                </a:cubicBezTo>
                <a:cubicBezTo>
                  <a:pt x="1162475" y="417512"/>
                  <a:pt x="1171961" y="416511"/>
                  <a:pt x="1182196" y="414758"/>
                </a:cubicBezTo>
                <a:cubicBezTo>
                  <a:pt x="1192430" y="413006"/>
                  <a:pt x="1199919" y="410752"/>
                  <a:pt x="1204912" y="407748"/>
                </a:cubicBezTo>
                <a:cubicBezTo>
                  <a:pt x="1204912" y="347662"/>
                  <a:pt x="1204912" y="347662"/>
                  <a:pt x="1204912" y="347662"/>
                </a:cubicBezTo>
                <a:close/>
                <a:moveTo>
                  <a:pt x="2372682" y="220662"/>
                </a:moveTo>
                <a:cubicBezTo>
                  <a:pt x="2362649" y="220662"/>
                  <a:pt x="2352867" y="221926"/>
                  <a:pt x="2343084" y="224454"/>
                </a:cubicBezTo>
                <a:cubicBezTo>
                  <a:pt x="2333302" y="226981"/>
                  <a:pt x="2324773" y="230772"/>
                  <a:pt x="2317750" y="235828"/>
                </a:cubicBezTo>
                <a:cubicBezTo>
                  <a:pt x="2317750" y="492125"/>
                  <a:pt x="2317750" y="492125"/>
                  <a:pt x="2317750" y="492125"/>
                </a:cubicBezTo>
                <a:cubicBezTo>
                  <a:pt x="2438400" y="492125"/>
                  <a:pt x="2438400" y="492125"/>
                  <a:pt x="2438400" y="492125"/>
                </a:cubicBezTo>
                <a:cubicBezTo>
                  <a:pt x="2433383" y="487828"/>
                  <a:pt x="2429370" y="482268"/>
                  <a:pt x="2426360" y="475443"/>
                </a:cubicBezTo>
                <a:cubicBezTo>
                  <a:pt x="2423099" y="467608"/>
                  <a:pt x="2421594" y="457497"/>
                  <a:pt x="2421594" y="444859"/>
                </a:cubicBezTo>
                <a:cubicBezTo>
                  <a:pt x="2421594" y="266159"/>
                  <a:pt x="2421594" y="266159"/>
                  <a:pt x="2421594" y="266159"/>
                </a:cubicBezTo>
                <a:cubicBezTo>
                  <a:pt x="2421594" y="250488"/>
                  <a:pt x="2417079" y="239114"/>
                  <a:pt x="2408300" y="231784"/>
                </a:cubicBezTo>
                <a:cubicBezTo>
                  <a:pt x="2399521" y="224454"/>
                  <a:pt x="2387732" y="220662"/>
                  <a:pt x="2372682" y="220662"/>
                </a:cubicBezTo>
                <a:close/>
                <a:moveTo>
                  <a:pt x="781004" y="134937"/>
                </a:moveTo>
                <a:cubicBezTo>
                  <a:pt x="772900" y="134937"/>
                  <a:pt x="766316" y="134937"/>
                  <a:pt x="760998" y="135189"/>
                </a:cubicBezTo>
                <a:cubicBezTo>
                  <a:pt x="755680" y="135441"/>
                  <a:pt x="750108" y="136196"/>
                  <a:pt x="744537" y="137203"/>
                </a:cubicBezTo>
                <a:cubicBezTo>
                  <a:pt x="744537" y="254000"/>
                  <a:pt x="744537" y="254000"/>
                  <a:pt x="744537" y="254000"/>
                </a:cubicBezTo>
                <a:cubicBezTo>
                  <a:pt x="784803" y="254000"/>
                  <a:pt x="784803" y="254000"/>
                  <a:pt x="784803" y="254000"/>
                </a:cubicBezTo>
                <a:cubicBezTo>
                  <a:pt x="806076" y="254000"/>
                  <a:pt x="822283" y="249217"/>
                  <a:pt x="833679" y="239400"/>
                </a:cubicBezTo>
                <a:cubicBezTo>
                  <a:pt x="845075" y="229583"/>
                  <a:pt x="850900" y="214480"/>
                  <a:pt x="850900" y="194343"/>
                </a:cubicBezTo>
                <a:cubicBezTo>
                  <a:pt x="850900" y="175464"/>
                  <a:pt x="844822" y="160612"/>
                  <a:pt x="832920" y="150292"/>
                </a:cubicBezTo>
                <a:cubicBezTo>
                  <a:pt x="821017" y="139972"/>
                  <a:pt x="803796" y="134937"/>
                  <a:pt x="781004" y="134937"/>
                </a:cubicBezTo>
                <a:close/>
                <a:moveTo>
                  <a:pt x="1702596" y="0"/>
                </a:moveTo>
                <a:cubicBezTo>
                  <a:pt x="1713683" y="0"/>
                  <a:pt x="1723510" y="756"/>
                  <a:pt x="1732329" y="2269"/>
                </a:cubicBezTo>
                <a:cubicBezTo>
                  <a:pt x="1741148" y="3781"/>
                  <a:pt x="1748455" y="6806"/>
                  <a:pt x="1754503" y="11343"/>
                </a:cubicBezTo>
                <a:cubicBezTo>
                  <a:pt x="1760550" y="15880"/>
                  <a:pt x="1765338" y="21930"/>
                  <a:pt x="1768614" y="29744"/>
                </a:cubicBezTo>
                <a:cubicBezTo>
                  <a:pt x="1771889" y="37558"/>
                  <a:pt x="1773401" y="47641"/>
                  <a:pt x="1773401" y="60244"/>
                </a:cubicBezTo>
                <a:cubicBezTo>
                  <a:pt x="1773401" y="60244"/>
                  <a:pt x="1773401" y="60244"/>
                  <a:pt x="1773401" y="491782"/>
                </a:cubicBezTo>
                <a:cubicBezTo>
                  <a:pt x="1773401" y="491782"/>
                  <a:pt x="1773401" y="491782"/>
                  <a:pt x="1867388" y="491782"/>
                </a:cubicBezTo>
                <a:cubicBezTo>
                  <a:pt x="1859829" y="488505"/>
                  <a:pt x="1852773" y="484976"/>
                  <a:pt x="1846222" y="480691"/>
                </a:cubicBezTo>
                <a:cubicBezTo>
                  <a:pt x="1830851" y="470860"/>
                  <a:pt x="1819009" y="458005"/>
                  <a:pt x="1810693" y="442377"/>
                </a:cubicBezTo>
                <a:cubicBezTo>
                  <a:pt x="1802630" y="426749"/>
                  <a:pt x="1798347" y="408600"/>
                  <a:pt x="1798347" y="387930"/>
                </a:cubicBezTo>
                <a:cubicBezTo>
                  <a:pt x="1798347" y="353145"/>
                  <a:pt x="1808678" y="326678"/>
                  <a:pt x="1829340" y="308025"/>
                </a:cubicBezTo>
                <a:cubicBezTo>
                  <a:pt x="1850002" y="289372"/>
                  <a:pt x="1881750" y="277777"/>
                  <a:pt x="1925090" y="273240"/>
                </a:cubicBezTo>
                <a:cubicBezTo>
                  <a:pt x="1925090" y="273240"/>
                  <a:pt x="1925090" y="273240"/>
                  <a:pt x="2024116" y="262653"/>
                </a:cubicBezTo>
                <a:cubicBezTo>
                  <a:pt x="2024116" y="262653"/>
                  <a:pt x="2024116" y="262653"/>
                  <a:pt x="2024116" y="257360"/>
                </a:cubicBezTo>
                <a:cubicBezTo>
                  <a:pt x="2024116" y="242740"/>
                  <a:pt x="2017565" y="232405"/>
                  <a:pt x="2004714" y="226104"/>
                </a:cubicBezTo>
                <a:cubicBezTo>
                  <a:pt x="1991863" y="219802"/>
                  <a:pt x="1973469" y="216525"/>
                  <a:pt x="1949280" y="216525"/>
                </a:cubicBezTo>
                <a:cubicBezTo>
                  <a:pt x="1930130" y="216525"/>
                  <a:pt x="1911483" y="218542"/>
                  <a:pt x="1893341" y="222575"/>
                </a:cubicBezTo>
                <a:cubicBezTo>
                  <a:pt x="1875451" y="226608"/>
                  <a:pt x="1859073" y="231649"/>
                  <a:pt x="1844458" y="237699"/>
                </a:cubicBezTo>
                <a:cubicBezTo>
                  <a:pt x="1837907" y="233162"/>
                  <a:pt x="1832363" y="226356"/>
                  <a:pt x="1827828" y="217029"/>
                </a:cubicBezTo>
                <a:cubicBezTo>
                  <a:pt x="1823292" y="207703"/>
                  <a:pt x="1821024" y="197872"/>
                  <a:pt x="1821024" y="187790"/>
                </a:cubicBezTo>
                <a:cubicBezTo>
                  <a:pt x="1821024" y="174934"/>
                  <a:pt x="1824048" y="164347"/>
                  <a:pt x="1830348" y="156533"/>
                </a:cubicBezTo>
                <a:cubicBezTo>
                  <a:pt x="1836647" y="148719"/>
                  <a:pt x="1846474" y="142166"/>
                  <a:pt x="1859577" y="136620"/>
                </a:cubicBezTo>
                <a:cubicBezTo>
                  <a:pt x="1874191" y="131075"/>
                  <a:pt x="1891325" y="127042"/>
                  <a:pt x="1911232" y="124521"/>
                </a:cubicBezTo>
                <a:cubicBezTo>
                  <a:pt x="1931137" y="122000"/>
                  <a:pt x="1949784" y="120740"/>
                  <a:pt x="1967422" y="120740"/>
                </a:cubicBezTo>
                <a:cubicBezTo>
                  <a:pt x="1994635" y="120740"/>
                  <a:pt x="2019329" y="123513"/>
                  <a:pt x="2041755" y="129058"/>
                </a:cubicBezTo>
                <a:cubicBezTo>
                  <a:pt x="2064180" y="134604"/>
                  <a:pt x="2083330" y="142922"/>
                  <a:pt x="2099205" y="154265"/>
                </a:cubicBezTo>
                <a:cubicBezTo>
                  <a:pt x="2114827" y="165608"/>
                  <a:pt x="2127174" y="179976"/>
                  <a:pt x="2135741" y="197368"/>
                </a:cubicBezTo>
                <a:cubicBezTo>
                  <a:pt x="2144308" y="214761"/>
                  <a:pt x="2148592" y="235178"/>
                  <a:pt x="2148592" y="258872"/>
                </a:cubicBezTo>
                <a:cubicBezTo>
                  <a:pt x="2148592" y="258872"/>
                  <a:pt x="2148592" y="258872"/>
                  <a:pt x="2148592" y="428009"/>
                </a:cubicBezTo>
                <a:cubicBezTo>
                  <a:pt x="2148592" y="441116"/>
                  <a:pt x="2144813" y="451703"/>
                  <a:pt x="2137505" y="460021"/>
                </a:cubicBezTo>
                <a:cubicBezTo>
                  <a:pt x="2130198" y="468340"/>
                  <a:pt x="2121631" y="475397"/>
                  <a:pt x="2111552" y="481447"/>
                </a:cubicBezTo>
                <a:cubicBezTo>
                  <a:pt x="2105000" y="485480"/>
                  <a:pt x="2097693" y="488757"/>
                  <a:pt x="2090134" y="491782"/>
                </a:cubicBezTo>
                <a:cubicBezTo>
                  <a:pt x="2090134" y="491782"/>
                  <a:pt x="2090134" y="491782"/>
                  <a:pt x="2206294" y="491782"/>
                </a:cubicBezTo>
                <a:cubicBezTo>
                  <a:pt x="2201255" y="487497"/>
                  <a:pt x="2196971" y="481951"/>
                  <a:pt x="2194200" y="475145"/>
                </a:cubicBezTo>
                <a:cubicBezTo>
                  <a:pt x="2190924" y="467331"/>
                  <a:pt x="2189160" y="457249"/>
                  <a:pt x="2189160" y="444645"/>
                </a:cubicBezTo>
                <a:cubicBezTo>
                  <a:pt x="2189160" y="444645"/>
                  <a:pt x="2189160" y="444645"/>
                  <a:pt x="2189160" y="218038"/>
                </a:cubicBezTo>
                <a:cubicBezTo>
                  <a:pt x="2189160" y="204426"/>
                  <a:pt x="2192184" y="193335"/>
                  <a:pt x="2197979" y="185017"/>
                </a:cubicBezTo>
                <a:cubicBezTo>
                  <a:pt x="2203775" y="176447"/>
                  <a:pt x="2211586" y="168633"/>
                  <a:pt x="2221665" y="161575"/>
                </a:cubicBezTo>
                <a:cubicBezTo>
                  <a:pt x="2238799" y="149476"/>
                  <a:pt x="2260217" y="139645"/>
                  <a:pt x="2286171" y="132083"/>
                </a:cubicBezTo>
                <a:cubicBezTo>
                  <a:pt x="2312124" y="124521"/>
                  <a:pt x="2340849" y="120740"/>
                  <a:pt x="2372598" y="120740"/>
                </a:cubicBezTo>
                <a:cubicBezTo>
                  <a:pt x="2429544" y="120740"/>
                  <a:pt x="2473136" y="133091"/>
                  <a:pt x="2503877" y="158046"/>
                </a:cubicBezTo>
                <a:cubicBezTo>
                  <a:pt x="2534618" y="183000"/>
                  <a:pt x="2549988" y="217533"/>
                  <a:pt x="2549988" y="261897"/>
                </a:cubicBezTo>
                <a:cubicBezTo>
                  <a:pt x="2549988" y="261897"/>
                  <a:pt x="2549988" y="261897"/>
                  <a:pt x="2549988" y="491782"/>
                </a:cubicBezTo>
                <a:cubicBezTo>
                  <a:pt x="2549988" y="491782"/>
                  <a:pt x="2549988" y="491782"/>
                  <a:pt x="9142413" y="466323"/>
                </a:cubicBezTo>
                <a:lnTo>
                  <a:pt x="9142413" y="2855913"/>
                </a:lnTo>
                <a:cubicBezTo>
                  <a:pt x="9142413" y="2855913"/>
                  <a:pt x="9142413" y="2855913"/>
                  <a:pt x="0" y="2855913"/>
                </a:cubicBezTo>
                <a:cubicBezTo>
                  <a:pt x="0" y="2855913"/>
                  <a:pt x="0" y="2855913"/>
                  <a:pt x="0" y="491782"/>
                </a:cubicBezTo>
                <a:cubicBezTo>
                  <a:pt x="0" y="491782"/>
                  <a:pt x="0" y="491782"/>
                  <a:pt x="634473" y="491782"/>
                </a:cubicBezTo>
                <a:cubicBezTo>
                  <a:pt x="633970" y="491278"/>
                  <a:pt x="633214" y="491026"/>
                  <a:pt x="632458" y="490521"/>
                </a:cubicBezTo>
                <a:cubicBezTo>
                  <a:pt x="626410" y="485984"/>
                  <a:pt x="621875" y="479683"/>
                  <a:pt x="618851" y="471616"/>
                </a:cubicBezTo>
                <a:cubicBezTo>
                  <a:pt x="615827" y="463802"/>
                  <a:pt x="614316" y="453216"/>
                  <a:pt x="614316" y="440108"/>
                </a:cubicBezTo>
                <a:cubicBezTo>
                  <a:pt x="614316" y="440108"/>
                  <a:pt x="614316" y="440108"/>
                  <a:pt x="614316" y="84442"/>
                </a:cubicBezTo>
                <a:cubicBezTo>
                  <a:pt x="614316" y="73856"/>
                  <a:pt x="617339" y="65789"/>
                  <a:pt x="623135" y="59992"/>
                </a:cubicBezTo>
                <a:cubicBezTo>
                  <a:pt x="628930" y="54194"/>
                  <a:pt x="636741" y="49405"/>
                  <a:pt x="646820" y="45876"/>
                </a:cubicBezTo>
                <a:cubicBezTo>
                  <a:pt x="663955" y="39827"/>
                  <a:pt x="683357" y="35541"/>
                  <a:pt x="705278" y="32769"/>
                </a:cubicBezTo>
                <a:cubicBezTo>
                  <a:pt x="727200" y="29996"/>
                  <a:pt x="749122" y="28736"/>
                  <a:pt x="771296" y="28736"/>
                </a:cubicBezTo>
                <a:cubicBezTo>
                  <a:pt x="840841" y="28736"/>
                  <a:pt x="893756" y="43608"/>
                  <a:pt x="930544" y="73099"/>
                </a:cubicBezTo>
                <a:cubicBezTo>
                  <a:pt x="967333" y="102843"/>
                  <a:pt x="985727" y="143174"/>
                  <a:pt x="985727" y="193839"/>
                </a:cubicBezTo>
                <a:cubicBezTo>
                  <a:pt x="985727" y="218542"/>
                  <a:pt x="981695" y="240976"/>
                  <a:pt x="973884" y="260637"/>
                </a:cubicBezTo>
                <a:cubicBezTo>
                  <a:pt x="966073" y="280550"/>
                  <a:pt x="954482" y="297691"/>
                  <a:pt x="939363" y="312058"/>
                </a:cubicBezTo>
                <a:cubicBezTo>
                  <a:pt x="923993" y="326426"/>
                  <a:pt x="904591" y="337517"/>
                  <a:pt x="881157" y="345331"/>
                </a:cubicBezTo>
                <a:cubicBezTo>
                  <a:pt x="857723" y="353145"/>
                  <a:pt x="830762" y="356926"/>
                  <a:pt x="800021" y="356926"/>
                </a:cubicBezTo>
                <a:cubicBezTo>
                  <a:pt x="800021" y="356926"/>
                  <a:pt x="800021" y="356926"/>
                  <a:pt x="746351" y="356926"/>
                </a:cubicBezTo>
                <a:cubicBezTo>
                  <a:pt x="746351" y="356926"/>
                  <a:pt x="746351" y="356926"/>
                  <a:pt x="746351" y="491782"/>
                </a:cubicBezTo>
                <a:cubicBezTo>
                  <a:pt x="746351" y="491782"/>
                  <a:pt x="746351" y="491782"/>
                  <a:pt x="1048469" y="491782"/>
                </a:cubicBezTo>
                <a:cubicBezTo>
                  <a:pt x="1041161" y="488505"/>
                  <a:pt x="1033854" y="484976"/>
                  <a:pt x="1027555" y="480691"/>
                </a:cubicBezTo>
                <a:cubicBezTo>
                  <a:pt x="1012184" y="470860"/>
                  <a:pt x="1000341" y="458005"/>
                  <a:pt x="992026" y="442377"/>
                </a:cubicBezTo>
                <a:cubicBezTo>
                  <a:pt x="983711" y="426749"/>
                  <a:pt x="979679" y="408600"/>
                  <a:pt x="979679" y="387930"/>
                </a:cubicBezTo>
                <a:cubicBezTo>
                  <a:pt x="979679" y="353145"/>
                  <a:pt x="990010" y="326678"/>
                  <a:pt x="1010672" y="308025"/>
                </a:cubicBezTo>
                <a:cubicBezTo>
                  <a:pt x="1031082" y="289372"/>
                  <a:pt x="1063083" y="277777"/>
                  <a:pt x="1106423" y="273240"/>
                </a:cubicBezTo>
                <a:cubicBezTo>
                  <a:pt x="1106423" y="273240"/>
                  <a:pt x="1106423" y="273240"/>
                  <a:pt x="1205197" y="262653"/>
                </a:cubicBezTo>
                <a:cubicBezTo>
                  <a:pt x="1205197" y="262653"/>
                  <a:pt x="1205197" y="262653"/>
                  <a:pt x="1205197" y="257360"/>
                </a:cubicBezTo>
                <a:cubicBezTo>
                  <a:pt x="1205197" y="242740"/>
                  <a:pt x="1198898" y="232405"/>
                  <a:pt x="1186047" y="226104"/>
                </a:cubicBezTo>
                <a:cubicBezTo>
                  <a:pt x="1173196" y="219802"/>
                  <a:pt x="1154802" y="216525"/>
                  <a:pt x="1130613" y="216525"/>
                </a:cubicBezTo>
                <a:cubicBezTo>
                  <a:pt x="1111462" y="216525"/>
                  <a:pt x="1092816" y="218542"/>
                  <a:pt x="1074674" y="222575"/>
                </a:cubicBezTo>
                <a:cubicBezTo>
                  <a:pt x="1056532" y="226608"/>
                  <a:pt x="1040153" y="231649"/>
                  <a:pt x="1025539" y="237699"/>
                </a:cubicBezTo>
                <a:cubicBezTo>
                  <a:pt x="1018988" y="233162"/>
                  <a:pt x="1013696" y="226356"/>
                  <a:pt x="1009160" y="217029"/>
                </a:cubicBezTo>
                <a:cubicBezTo>
                  <a:pt x="1004625" y="207703"/>
                  <a:pt x="1002357" y="197872"/>
                  <a:pt x="1002357" y="187790"/>
                </a:cubicBezTo>
                <a:cubicBezTo>
                  <a:pt x="1002357" y="174934"/>
                  <a:pt x="1005381" y="164347"/>
                  <a:pt x="1011680" y="156533"/>
                </a:cubicBezTo>
                <a:cubicBezTo>
                  <a:pt x="1017980" y="148719"/>
                  <a:pt x="1027555" y="142166"/>
                  <a:pt x="1040657" y="136620"/>
                </a:cubicBezTo>
                <a:cubicBezTo>
                  <a:pt x="1055272" y="131075"/>
                  <a:pt x="1072658" y="127042"/>
                  <a:pt x="1092312" y="124521"/>
                </a:cubicBezTo>
                <a:cubicBezTo>
                  <a:pt x="1112218" y="122000"/>
                  <a:pt x="1131116" y="120740"/>
                  <a:pt x="1148755" y="120740"/>
                </a:cubicBezTo>
                <a:cubicBezTo>
                  <a:pt x="1175716" y="120740"/>
                  <a:pt x="1200662" y="123513"/>
                  <a:pt x="1223087" y="129058"/>
                </a:cubicBezTo>
                <a:cubicBezTo>
                  <a:pt x="1245261" y="134604"/>
                  <a:pt x="1264411" y="142922"/>
                  <a:pt x="1280286" y="154265"/>
                </a:cubicBezTo>
                <a:cubicBezTo>
                  <a:pt x="1296160" y="165608"/>
                  <a:pt x="1308255" y="179976"/>
                  <a:pt x="1316822" y="197368"/>
                </a:cubicBezTo>
                <a:cubicBezTo>
                  <a:pt x="1325389" y="214761"/>
                  <a:pt x="1329673" y="235178"/>
                  <a:pt x="1329673" y="258872"/>
                </a:cubicBezTo>
                <a:cubicBezTo>
                  <a:pt x="1329673" y="258872"/>
                  <a:pt x="1329673" y="258872"/>
                  <a:pt x="1329673" y="428009"/>
                </a:cubicBezTo>
                <a:cubicBezTo>
                  <a:pt x="1329673" y="441116"/>
                  <a:pt x="1326145" y="451703"/>
                  <a:pt x="1318838" y="460021"/>
                </a:cubicBezTo>
                <a:cubicBezTo>
                  <a:pt x="1311531" y="468340"/>
                  <a:pt x="1302963" y="475397"/>
                  <a:pt x="1292884" y="481447"/>
                </a:cubicBezTo>
                <a:cubicBezTo>
                  <a:pt x="1286333" y="485480"/>
                  <a:pt x="1278774" y="488757"/>
                  <a:pt x="1271215" y="491782"/>
                </a:cubicBezTo>
                <a:cubicBezTo>
                  <a:pt x="1271215" y="491782"/>
                  <a:pt x="1271215" y="491782"/>
                  <a:pt x="1387627" y="491782"/>
                </a:cubicBezTo>
                <a:cubicBezTo>
                  <a:pt x="1382588" y="487497"/>
                  <a:pt x="1378304" y="481951"/>
                  <a:pt x="1375532" y="475145"/>
                </a:cubicBezTo>
                <a:cubicBezTo>
                  <a:pt x="1372257" y="467331"/>
                  <a:pt x="1370493" y="457249"/>
                  <a:pt x="1370493" y="444645"/>
                </a:cubicBezTo>
                <a:cubicBezTo>
                  <a:pt x="1370493" y="444645"/>
                  <a:pt x="1370493" y="444645"/>
                  <a:pt x="1370493" y="218038"/>
                </a:cubicBezTo>
                <a:cubicBezTo>
                  <a:pt x="1370493" y="206443"/>
                  <a:pt x="1372761" y="196612"/>
                  <a:pt x="1376792" y="188294"/>
                </a:cubicBezTo>
                <a:cubicBezTo>
                  <a:pt x="1381076" y="179976"/>
                  <a:pt x="1387375" y="172666"/>
                  <a:pt x="1395438" y="166112"/>
                </a:cubicBezTo>
                <a:cubicBezTo>
                  <a:pt x="1403502" y="159558"/>
                  <a:pt x="1413329" y="153509"/>
                  <a:pt x="1425171" y="148215"/>
                </a:cubicBezTo>
                <a:cubicBezTo>
                  <a:pt x="1437014" y="142922"/>
                  <a:pt x="1449613" y="138385"/>
                  <a:pt x="1463220" y="134352"/>
                </a:cubicBezTo>
                <a:cubicBezTo>
                  <a:pt x="1476826" y="130318"/>
                  <a:pt x="1490937" y="127042"/>
                  <a:pt x="1505551" y="124773"/>
                </a:cubicBezTo>
                <a:cubicBezTo>
                  <a:pt x="1520166" y="122504"/>
                  <a:pt x="1534781" y="121496"/>
                  <a:pt x="1549395" y="121496"/>
                </a:cubicBezTo>
                <a:cubicBezTo>
                  <a:pt x="1573585" y="121496"/>
                  <a:pt x="1592735" y="126033"/>
                  <a:pt x="1606594" y="135360"/>
                </a:cubicBezTo>
                <a:cubicBezTo>
                  <a:pt x="1620704" y="144686"/>
                  <a:pt x="1627759" y="160062"/>
                  <a:pt x="1627759" y="181236"/>
                </a:cubicBezTo>
                <a:cubicBezTo>
                  <a:pt x="1627759" y="188294"/>
                  <a:pt x="1626752" y="195100"/>
                  <a:pt x="1624736" y="201905"/>
                </a:cubicBezTo>
                <a:cubicBezTo>
                  <a:pt x="1622720" y="208711"/>
                  <a:pt x="1620200" y="214761"/>
                  <a:pt x="1617177" y="220306"/>
                </a:cubicBezTo>
                <a:cubicBezTo>
                  <a:pt x="1606594" y="220306"/>
                  <a:pt x="1595759" y="220810"/>
                  <a:pt x="1584924" y="221819"/>
                </a:cubicBezTo>
                <a:cubicBezTo>
                  <a:pt x="1573837" y="222827"/>
                  <a:pt x="1563002" y="224339"/>
                  <a:pt x="1552419" y="226356"/>
                </a:cubicBezTo>
                <a:cubicBezTo>
                  <a:pt x="1541836" y="228372"/>
                  <a:pt x="1531757" y="230641"/>
                  <a:pt x="1522686" y="232910"/>
                </a:cubicBezTo>
                <a:cubicBezTo>
                  <a:pt x="1513363" y="235178"/>
                  <a:pt x="1505300" y="237699"/>
                  <a:pt x="1498748" y="240724"/>
                </a:cubicBezTo>
                <a:cubicBezTo>
                  <a:pt x="1498748" y="240724"/>
                  <a:pt x="1498748" y="240724"/>
                  <a:pt x="1498748" y="491782"/>
                </a:cubicBezTo>
                <a:cubicBezTo>
                  <a:pt x="1498748" y="491782"/>
                  <a:pt x="1498748" y="491782"/>
                  <a:pt x="1662280" y="491782"/>
                </a:cubicBezTo>
                <a:cubicBezTo>
                  <a:pt x="1657241" y="487497"/>
                  <a:pt x="1652957" y="481951"/>
                  <a:pt x="1650185" y="475145"/>
                </a:cubicBezTo>
                <a:cubicBezTo>
                  <a:pt x="1646910" y="467331"/>
                  <a:pt x="1645146" y="457249"/>
                  <a:pt x="1645146" y="444645"/>
                </a:cubicBezTo>
                <a:cubicBezTo>
                  <a:pt x="1645146" y="444645"/>
                  <a:pt x="1645146" y="444645"/>
                  <a:pt x="1645146" y="6806"/>
                </a:cubicBezTo>
                <a:cubicBezTo>
                  <a:pt x="1650689" y="5798"/>
                  <a:pt x="1659004" y="4285"/>
                  <a:pt x="1669587" y="2521"/>
                </a:cubicBezTo>
                <a:cubicBezTo>
                  <a:pt x="1680422" y="756"/>
                  <a:pt x="1691509" y="0"/>
                  <a:pt x="1702596" y="0"/>
                </a:cubicBezTo>
                <a:close/>
              </a:path>
            </a:pathLst>
          </a:custGeom>
          <a:solidFill>
            <a:srgbClr val="80579F"/>
          </a:solidFill>
          <a:ln w="19050">
            <a:solidFill>
              <a:srgbClr val="80579F"/>
            </a:solidFill>
            <a:round/>
            <a:headEnd/>
            <a:tailEnd/>
          </a:ln>
        </p:spPr>
        <p:txBody>
          <a:bodyPr vert="horz" wrap="square" lIns="91440" tIns="45720" rIns="91440" bIns="45720" numCol="1" anchor="t" anchorCtr="0" compatLnSpc="1">
            <a:prstTxWarp prst="textNoShape">
              <a:avLst/>
            </a:prstTxWarp>
            <a:noAutofit/>
          </a:bodyPr>
          <a:lstStyle/>
          <a:p>
            <a:endParaRPr lang="nl-NL" dirty="0"/>
          </a:p>
        </p:txBody>
      </p:sp>
      <p:sp>
        <p:nvSpPr>
          <p:cNvPr id="5" name="Picture placeholder JU 7">
            <a:extLst>
              <a:ext uri="{FF2B5EF4-FFF2-40B4-BE49-F238E27FC236}">
                <a16:creationId xmlns:a16="http://schemas.microsoft.com/office/drawing/2014/main" id="{4E8DF4BF-C525-D2EA-D64F-FC4F6BED8E05}"/>
              </a:ext>
            </a:extLst>
          </p:cNvPr>
          <p:cNvSpPr>
            <a:spLocks noGrp="1" noSelect="1"/>
          </p:cNvSpPr>
          <p:nvPr>
            <p:ph type="pic" sz="quarter" idx="10" hasCustomPrompt="1"/>
          </p:nvPr>
        </p:nvSpPr>
        <p:spPr bwMode="gray">
          <a:xfrm>
            <a:off x="0" y="0"/>
            <a:ext cx="9144000" cy="3371161"/>
          </a:xfrm>
          <a:custGeom>
            <a:avLst/>
            <a:gdLst>
              <a:gd name="connsiteX0" fmla="*/ 2025651 w 9144000"/>
              <a:gd name="connsiteY0" fmla="*/ 3206750 h 3371161"/>
              <a:gd name="connsiteX1" fmla="*/ 2025651 w 9144000"/>
              <a:gd name="connsiteY1" fmla="*/ 3266836 h 3371161"/>
              <a:gd name="connsiteX2" fmla="*/ 2002580 w 9144000"/>
              <a:gd name="connsiteY2" fmla="*/ 3273846 h 3371161"/>
              <a:gd name="connsiteX3" fmla="*/ 1974184 w 9144000"/>
              <a:gd name="connsiteY3" fmla="*/ 3276600 h 3371161"/>
              <a:gd name="connsiteX4" fmla="*/ 1934379 w 9144000"/>
              <a:gd name="connsiteY4" fmla="*/ 3267087 h 3371161"/>
              <a:gd name="connsiteX5" fmla="*/ 1922463 w 9144000"/>
              <a:gd name="connsiteY5" fmla="*/ 3242802 h 3371161"/>
              <a:gd name="connsiteX6" fmla="*/ 1936154 w 9144000"/>
              <a:gd name="connsiteY6" fmla="*/ 3220269 h 3371161"/>
              <a:gd name="connsiteX7" fmla="*/ 1971141 w 9144000"/>
              <a:gd name="connsiteY7" fmla="*/ 3211257 h 3371161"/>
              <a:gd name="connsiteX8" fmla="*/ 2025651 w 9144000"/>
              <a:gd name="connsiteY8" fmla="*/ 3206750 h 3371161"/>
              <a:gd name="connsiteX9" fmla="*/ 1206500 w 9144000"/>
              <a:gd name="connsiteY9" fmla="*/ 3206750 h 3371161"/>
              <a:gd name="connsiteX10" fmla="*/ 1206500 w 9144000"/>
              <a:gd name="connsiteY10" fmla="*/ 3266836 h 3371161"/>
              <a:gd name="connsiteX11" fmla="*/ 1183784 w 9144000"/>
              <a:gd name="connsiteY11" fmla="*/ 3273846 h 3371161"/>
              <a:gd name="connsiteX12" fmla="*/ 1155825 w 9144000"/>
              <a:gd name="connsiteY12" fmla="*/ 3276600 h 3371161"/>
              <a:gd name="connsiteX13" fmla="*/ 1116383 w 9144000"/>
              <a:gd name="connsiteY13" fmla="*/ 3267087 h 3371161"/>
              <a:gd name="connsiteX14" fmla="*/ 1104900 w 9144000"/>
              <a:gd name="connsiteY14" fmla="*/ 3242802 h 3371161"/>
              <a:gd name="connsiteX15" fmla="*/ 1118380 w 9144000"/>
              <a:gd name="connsiteY15" fmla="*/ 3220269 h 3371161"/>
              <a:gd name="connsiteX16" fmla="*/ 1152829 w 9144000"/>
              <a:gd name="connsiteY16" fmla="*/ 3211257 h 3371161"/>
              <a:gd name="connsiteX17" fmla="*/ 1206500 w 9144000"/>
              <a:gd name="connsiteY17" fmla="*/ 3206750 h 3371161"/>
              <a:gd name="connsiteX18" fmla="*/ 2374271 w 9144000"/>
              <a:gd name="connsiteY18" fmla="*/ 3079750 h 3371161"/>
              <a:gd name="connsiteX19" fmla="*/ 2409889 w 9144000"/>
              <a:gd name="connsiteY19" fmla="*/ 3090872 h 3371161"/>
              <a:gd name="connsiteX20" fmla="*/ 2423183 w 9144000"/>
              <a:gd name="connsiteY20" fmla="*/ 3125247 h 3371161"/>
              <a:gd name="connsiteX21" fmla="*/ 2423183 w 9144000"/>
              <a:gd name="connsiteY21" fmla="*/ 3303947 h 3371161"/>
              <a:gd name="connsiteX22" fmla="*/ 2427948 w 9144000"/>
              <a:gd name="connsiteY22" fmla="*/ 3334531 h 3371161"/>
              <a:gd name="connsiteX23" fmla="*/ 2439989 w 9144000"/>
              <a:gd name="connsiteY23" fmla="*/ 3351213 h 3371161"/>
              <a:gd name="connsiteX24" fmla="*/ 2319339 w 9144000"/>
              <a:gd name="connsiteY24" fmla="*/ 3351213 h 3371161"/>
              <a:gd name="connsiteX25" fmla="*/ 2319339 w 9144000"/>
              <a:gd name="connsiteY25" fmla="*/ 3094916 h 3371161"/>
              <a:gd name="connsiteX26" fmla="*/ 2344673 w 9144000"/>
              <a:gd name="connsiteY26" fmla="*/ 3083542 h 3371161"/>
              <a:gd name="connsiteX27" fmla="*/ 2374271 w 9144000"/>
              <a:gd name="connsiteY27" fmla="*/ 3079750 h 3371161"/>
              <a:gd name="connsiteX28" fmla="*/ 782592 w 9144000"/>
              <a:gd name="connsiteY28" fmla="*/ 2994025 h 3371161"/>
              <a:gd name="connsiteX29" fmla="*/ 834508 w 9144000"/>
              <a:gd name="connsiteY29" fmla="*/ 3009380 h 3371161"/>
              <a:gd name="connsiteX30" fmla="*/ 852488 w 9144000"/>
              <a:gd name="connsiteY30" fmla="*/ 3053431 h 3371161"/>
              <a:gd name="connsiteX31" fmla="*/ 835267 w 9144000"/>
              <a:gd name="connsiteY31" fmla="*/ 3098488 h 3371161"/>
              <a:gd name="connsiteX32" fmla="*/ 786391 w 9144000"/>
              <a:gd name="connsiteY32" fmla="*/ 3113088 h 3371161"/>
              <a:gd name="connsiteX33" fmla="*/ 746125 w 9144000"/>
              <a:gd name="connsiteY33" fmla="*/ 3113088 h 3371161"/>
              <a:gd name="connsiteX34" fmla="*/ 746125 w 9144000"/>
              <a:gd name="connsiteY34" fmla="*/ 2996291 h 3371161"/>
              <a:gd name="connsiteX35" fmla="*/ 762586 w 9144000"/>
              <a:gd name="connsiteY35" fmla="*/ 2994277 h 3371161"/>
              <a:gd name="connsiteX36" fmla="*/ 782592 w 9144000"/>
              <a:gd name="connsiteY36" fmla="*/ 2994025 h 3371161"/>
              <a:gd name="connsiteX37" fmla="*/ 0 w 9144000"/>
              <a:gd name="connsiteY37" fmla="*/ 0 h 3371161"/>
              <a:gd name="connsiteX38" fmla="*/ 9144000 w 9144000"/>
              <a:gd name="connsiteY38" fmla="*/ 0 h 3371161"/>
              <a:gd name="connsiteX39" fmla="*/ 9144000 w 9144000"/>
              <a:gd name="connsiteY39" fmla="*/ 3325411 h 3371161"/>
              <a:gd name="connsiteX40" fmla="*/ 8545074 w 9144000"/>
              <a:gd name="connsiteY40" fmla="*/ 3327724 h 3371161"/>
              <a:gd name="connsiteX41" fmla="*/ 2551576 w 9144000"/>
              <a:gd name="connsiteY41" fmla="*/ 3350870 h 3371161"/>
              <a:gd name="connsiteX42" fmla="*/ 2551576 w 9144000"/>
              <a:gd name="connsiteY42" fmla="*/ 3120985 h 3371161"/>
              <a:gd name="connsiteX43" fmla="*/ 2505465 w 9144000"/>
              <a:gd name="connsiteY43" fmla="*/ 3017134 h 3371161"/>
              <a:gd name="connsiteX44" fmla="*/ 2374186 w 9144000"/>
              <a:gd name="connsiteY44" fmla="*/ 2979828 h 3371161"/>
              <a:gd name="connsiteX45" fmla="*/ 2287759 w 9144000"/>
              <a:gd name="connsiteY45" fmla="*/ 2991171 h 3371161"/>
              <a:gd name="connsiteX46" fmla="*/ 2223253 w 9144000"/>
              <a:gd name="connsiteY46" fmla="*/ 3020663 h 3371161"/>
              <a:gd name="connsiteX47" fmla="*/ 2199567 w 9144000"/>
              <a:gd name="connsiteY47" fmla="*/ 3044105 h 3371161"/>
              <a:gd name="connsiteX48" fmla="*/ 2190749 w 9144000"/>
              <a:gd name="connsiteY48" fmla="*/ 3077126 h 3371161"/>
              <a:gd name="connsiteX49" fmla="*/ 2190749 w 9144000"/>
              <a:gd name="connsiteY49" fmla="*/ 3303733 h 3371161"/>
              <a:gd name="connsiteX50" fmla="*/ 2195789 w 9144000"/>
              <a:gd name="connsiteY50" fmla="*/ 3334233 h 3371161"/>
              <a:gd name="connsiteX51" fmla="*/ 2207883 w 9144000"/>
              <a:gd name="connsiteY51" fmla="*/ 3350870 h 3371161"/>
              <a:gd name="connsiteX52" fmla="*/ 2091722 w 9144000"/>
              <a:gd name="connsiteY52" fmla="*/ 3350870 h 3371161"/>
              <a:gd name="connsiteX53" fmla="*/ 2113140 w 9144000"/>
              <a:gd name="connsiteY53" fmla="*/ 3340535 h 3371161"/>
              <a:gd name="connsiteX54" fmla="*/ 2139093 w 9144000"/>
              <a:gd name="connsiteY54" fmla="*/ 3319109 h 3371161"/>
              <a:gd name="connsiteX55" fmla="*/ 2150181 w 9144000"/>
              <a:gd name="connsiteY55" fmla="*/ 3287097 h 3371161"/>
              <a:gd name="connsiteX56" fmla="*/ 2150181 w 9144000"/>
              <a:gd name="connsiteY56" fmla="*/ 3117960 h 3371161"/>
              <a:gd name="connsiteX57" fmla="*/ 2137330 w 9144000"/>
              <a:gd name="connsiteY57" fmla="*/ 3056456 h 3371161"/>
              <a:gd name="connsiteX58" fmla="*/ 2100793 w 9144000"/>
              <a:gd name="connsiteY58" fmla="*/ 3013353 h 3371161"/>
              <a:gd name="connsiteX59" fmla="*/ 2043343 w 9144000"/>
              <a:gd name="connsiteY59" fmla="*/ 2988146 h 3371161"/>
              <a:gd name="connsiteX60" fmla="*/ 1969010 w 9144000"/>
              <a:gd name="connsiteY60" fmla="*/ 2979828 h 3371161"/>
              <a:gd name="connsiteX61" fmla="*/ 1912820 w 9144000"/>
              <a:gd name="connsiteY61" fmla="*/ 2983609 h 3371161"/>
              <a:gd name="connsiteX62" fmla="*/ 1861165 w 9144000"/>
              <a:gd name="connsiteY62" fmla="*/ 2995708 h 3371161"/>
              <a:gd name="connsiteX63" fmla="*/ 1831936 w 9144000"/>
              <a:gd name="connsiteY63" fmla="*/ 3015621 h 3371161"/>
              <a:gd name="connsiteX64" fmla="*/ 1822612 w 9144000"/>
              <a:gd name="connsiteY64" fmla="*/ 3046878 h 3371161"/>
              <a:gd name="connsiteX65" fmla="*/ 1829416 w 9144000"/>
              <a:gd name="connsiteY65" fmla="*/ 3076117 h 3371161"/>
              <a:gd name="connsiteX66" fmla="*/ 1846046 w 9144000"/>
              <a:gd name="connsiteY66" fmla="*/ 3096787 h 3371161"/>
              <a:gd name="connsiteX67" fmla="*/ 1894929 w 9144000"/>
              <a:gd name="connsiteY67" fmla="*/ 3081663 h 3371161"/>
              <a:gd name="connsiteX68" fmla="*/ 1950868 w 9144000"/>
              <a:gd name="connsiteY68" fmla="*/ 3075613 h 3371161"/>
              <a:gd name="connsiteX69" fmla="*/ 2006302 w 9144000"/>
              <a:gd name="connsiteY69" fmla="*/ 3085192 h 3371161"/>
              <a:gd name="connsiteX70" fmla="*/ 2025704 w 9144000"/>
              <a:gd name="connsiteY70" fmla="*/ 3116448 h 3371161"/>
              <a:gd name="connsiteX71" fmla="*/ 2025704 w 9144000"/>
              <a:gd name="connsiteY71" fmla="*/ 3121741 h 3371161"/>
              <a:gd name="connsiteX72" fmla="*/ 1926678 w 9144000"/>
              <a:gd name="connsiteY72" fmla="*/ 3132328 h 3371161"/>
              <a:gd name="connsiteX73" fmla="*/ 1830928 w 9144000"/>
              <a:gd name="connsiteY73" fmla="*/ 3167113 h 3371161"/>
              <a:gd name="connsiteX74" fmla="*/ 1799935 w 9144000"/>
              <a:gd name="connsiteY74" fmla="*/ 3247018 h 3371161"/>
              <a:gd name="connsiteX75" fmla="*/ 1812281 w 9144000"/>
              <a:gd name="connsiteY75" fmla="*/ 3301465 h 3371161"/>
              <a:gd name="connsiteX76" fmla="*/ 1847810 w 9144000"/>
              <a:gd name="connsiteY76" fmla="*/ 3339779 h 3371161"/>
              <a:gd name="connsiteX77" fmla="*/ 1868976 w 9144000"/>
              <a:gd name="connsiteY77" fmla="*/ 3350870 h 3371161"/>
              <a:gd name="connsiteX78" fmla="*/ 1774989 w 9144000"/>
              <a:gd name="connsiteY78" fmla="*/ 3350870 h 3371161"/>
              <a:gd name="connsiteX79" fmla="*/ 1774989 w 9144000"/>
              <a:gd name="connsiteY79" fmla="*/ 2919332 h 3371161"/>
              <a:gd name="connsiteX80" fmla="*/ 1770202 w 9144000"/>
              <a:gd name="connsiteY80" fmla="*/ 2888832 h 3371161"/>
              <a:gd name="connsiteX81" fmla="*/ 1756091 w 9144000"/>
              <a:gd name="connsiteY81" fmla="*/ 2870431 h 3371161"/>
              <a:gd name="connsiteX82" fmla="*/ 1733917 w 9144000"/>
              <a:gd name="connsiteY82" fmla="*/ 2861357 h 3371161"/>
              <a:gd name="connsiteX83" fmla="*/ 1704184 w 9144000"/>
              <a:gd name="connsiteY83" fmla="*/ 2859088 h 3371161"/>
              <a:gd name="connsiteX84" fmla="*/ 1671175 w 9144000"/>
              <a:gd name="connsiteY84" fmla="*/ 2861609 h 3371161"/>
              <a:gd name="connsiteX85" fmla="*/ 1646734 w 9144000"/>
              <a:gd name="connsiteY85" fmla="*/ 2865894 h 3371161"/>
              <a:gd name="connsiteX86" fmla="*/ 1646734 w 9144000"/>
              <a:gd name="connsiteY86" fmla="*/ 3303733 h 3371161"/>
              <a:gd name="connsiteX87" fmla="*/ 1651773 w 9144000"/>
              <a:gd name="connsiteY87" fmla="*/ 3334233 h 3371161"/>
              <a:gd name="connsiteX88" fmla="*/ 1663868 w 9144000"/>
              <a:gd name="connsiteY88" fmla="*/ 3350870 h 3371161"/>
              <a:gd name="connsiteX89" fmla="*/ 1500336 w 9144000"/>
              <a:gd name="connsiteY89" fmla="*/ 3350870 h 3371161"/>
              <a:gd name="connsiteX90" fmla="*/ 1500336 w 9144000"/>
              <a:gd name="connsiteY90" fmla="*/ 3099812 h 3371161"/>
              <a:gd name="connsiteX91" fmla="*/ 1524274 w 9144000"/>
              <a:gd name="connsiteY91" fmla="*/ 3091998 h 3371161"/>
              <a:gd name="connsiteX92" fmla="*/ 1554007 w 9144000"/>
              <a:gd name="connsiteY92" fmla="*/ 3085444 h 3371161"/>
              <a:gd name="connsiteX93" fmla="*/ 1586512 w 9144000"/>
              <a:gd name="connsiteY93" fmla="*/ 3080907 h 3371161"/>
              <a:gd name="connsiteX94" fmla="*/ 1618765 w 9144000"/>
              <a:gd name="connsiteY94" fmla="*/ 3079394 h 3371161"/>
              <a:gd name="connsiteX95" fmla="*/ 1626324 w 9144000"/>
              <a:gd name="connsiteY95" fmla="*/ 3060993 h 3371161"/>
              <a:gd name="connsiteX96" fmla="*/ 1629347 w 9144000"/>
              <a:gd name="connsiteY96" fmla="*/ 3040324 h 3371161"/>
              <a:gd name="connsiteX97" fmla="*/ 1608182 w 9144000"/>
              <a:gd name="connsiteY97" fmla="*/ 2994448 h 3371161"/>
              <a:gd name="connsiteX98" fmla="*/ 1550983 w 9144000"/>
              <a:gd name="connsiteY98" fmla="*/ 2980584 h 3371161"/>
              <a:gd name="connsiteX99" fmla="*/ 1507139 w 9144000"/>
              <a:gd name="connsiteY99" fmla="*/ 2983861 h 3371161"/>
              <a:gd name="connsiteX100" fmla="*/ 1464808 w 9144000"/>
              <a:gd name="connsiteY100" fmla="*/ 2993440 h 3371161"/>
              <a:gd name="connsiteX101" fmla="*/ 1426759 w 9144000"/>
              <a:gd name="connsiteY101" fmla="*/ 3007303 h 3371161"/>
              <a:gd name="connsiteX102" fmla="*/ 1397026 w 9144000"/>
              <a:gd name="connsiteY102" fmla="*/ 3025200 h 3371161"/>
              <a:gd name="connsiteX103" fmla="*/ 1378380 w 9144000"/>
              <a:gd name="connsiteY103" fmla="*/ 3047382 h 3371161"/>
              <a:gd name="connsiteX104" fmla="*/ 1372081 w 9144000"/>
              <a:gd name="connsiteY104" fmla="*/ 3077126 h 3371161"/>
              <a:gd name="connsiteX105" fmla="*/ 1372081 w 9144000"/>
              <a:gd name="connsiteY105" fmla="*/ 3303733 h 3371161"/>
              <a:gd name="connsiteX106" fmla="*/ 1377120 w 9144000"/>
              <a:gd name="connsiteY106" fmla="*/ 3334233 h 3371161"/>
              <a:gd name="connsiteX107" fmla="*/ 1389215 w 9144000"/>
              <a:gd name="connsiteY107" fmla="*/ 3350870 h 3371161"/>
              <a:gd name="connsiteX108" fmla="*/ 1272803 w 9144000"/>
              <a:gd name="connsiteY108" fmla="*/ 3350870 h 3371161"/>
              <a:gd name="connsiteX109" fmla="*/ 1294472 w 9144000"/>
              <a:gd name="connsiteY109" fmla="*/ 3340535 h 3371161"/>
              <a:gd name="connsiteX110" fmla="*/ 1320426 w 9144000"/>
              <a:gd name="connsiteY110" fmla="*/ 3319109 h 3371161"/>
              <a:gd name="connsiteX111" fmla="*/ 1331261 w 9144000"/>
              <a:gd name="connsiteY111" fmla="*/ 3287097 h 3371161"/>
              <a:gd name="connsiteX112" fmla="*/ 1331261 w 9144000"/>
              <a:gd name="connsiteY112" fmla="*/ 3117960 h 3371161"/>
              <a:gd name="connsiteX113" fmla="*/ 1318410 w 9144000"/>
              <a:gd name="connsiteY113" fmla="*/ 3056456 h 3371161"/>
              <a:gd name="connsiteX114" fmla="*/ 1281874 w 9144000"/>
              <a:gd name="connsiteY114" fmla="*/ 3013353 h 3371161"/>
              <a:gd name="connsiteX115" fmla="*/ 1224675 w 9144000"/>
              <a:gd name="connsiteY115" fmla="*/ 2988146 h 3371161"/>
              <a:gd name="connsiteX116" fmla="*/ 1150343 w 9144000"/>
              <a:gd name="connsiteY116" fmla="*/ 2979828 h 3371161"/>
              <a:gd name="connsiteX117" fmla="*/ 1093900 w 9144000"/>
              <a:gd name="connsiteY117" fmla="*/ 2983609 h 3371161"/>
              <a:gd name="connsiteX118" fmla="*/ 1042245 w 9144000"/>
              <a:gd name="connsiteY118" fmla="*/ 2995708 h 3371161"/>
              <a:gd name="connsiteX119" fmla="*/ 1013268 w 9144000"/>
              <a:gd name="connsiteY119" fmla="*/ 3015621 h 3371161"/>
              <a:gd name="connsiteX120" fmla="*/ 1003945 w 9144000"/>
              <a:gd name="connsiteY120" fmla="*/ 3046878 h 3371161"/>
              <a:gd name="connsiteX121" fmla="*/ 1010748 w 9144000"/>
              <a:gd name="connsiteY121" fmla="*/ 3076117 h 3371161"/>
              <a:gd name="connsiteX122" fmla="*/ 1027127 w 9144000"/>
              <a:gd name="connsiteY122" fmla="*/ 3096787 h 3371161"/>
              <a:gd name="connsiteX123" fmla="*/ 1076262 w 9144000"/>
              <a:gd name="connsiteY123" fmla="*/ 3081663 h 3371161"/>
              <a:gd name="connsiteX124" fmla="*/ 1132201 w 9144000"/>
              <a:gd name="connsiteY124" fmla="*/ 3075613 h 3371161"/>
              <a:gd name="connsiteX125" fmla="*/ 1187635 w 9144000"/>
              <a:gd name="connsiteY125" fmla="*/ 3085192 h 3371161"/>
              <a:gd name="connsiteX126" fmla="*/ 1206785 w 9144000"/>
              <a:gd name="connsiteY126" fmla="*/ 3116448 h 3371161"/>
              <a:gd name="connsiteX127" fmla="*/ 1206785 w 9144000"/>
              <a:gd name="connsiteY127" fmla="*/ 3121741 h 3371161"/>
              <a:gd name="connsiteX128" fmla="*/ 1108011 w 9144000"/>
              <a:gd name="connsiteY128" fmla="*/ 3132328 h 3371161"/>
              <a:gd name="connsiteX129" fmla="*/ 1012260 w 9144000"/>
              <a:gd name="connsiteY129" fmla="*/ 3167113 h 3371161"/>
              <a:gd name="connsiteX130" fmla="*/ 981267 w 9144000"/>
              <a:gd name="connsiteY130" fmla="*/ 3247018 h 3371161"/>
              <a:gd name="connsiteX131" fmla="*/ 993614 w 9144000"/>
              <a:gd name="connsiteY131" fmla="*/ 3301465 h 3371161"/>
              <a:gd name="connsiteX132" fmla="*/ 1029143 w 9144000"/>
              <a:gd name="connsiteY132" fmla="*/ 3339779 h 3371161"/>
              <a:gd name="connsiteX133" fmla="*/ 1050058 w 9144000"/>
              <a:gd name="connsiteY133" fmla="*/ 3350870 h 3371161"/>
              <a:gd name="connsiteX134" fmla="*/ 747939 w 9144000"/>
              <a:gd name="connsiteY134" fmla="*/ 3350870 h 3371161"/>
              <a:gd name="connsiteX135" fmla="*/ 747939 w 9144000"/>
              <a:gd name="connsiteY135" fmla="*/ 3216014 h 3371161"/>
              <a:gd name="connsiteX136" fmla="*/ 801609 w 9144000"/>
              <a:gd name="connsiteY136" fmla="*/ 3216014 h 3371161"/>
              <a:gd name="connsiteX137" fmla="*/ 882745 w 9144000"/>
              <a:gd name="connsiteY137" fmla="*/ 3204419 h 3371161"/>
              <a:gd name="connsiteX138" fmla="*/ 940951 w 9144000"/>
              <a:gd name="connsiteY138" fmla="*/ 3171146 h 3371161"/>
              <a:gd name="connsiteX139" fmla="*/ 975472 w 9144000"/>
              <a:gd name="connsiteY139" fmla="*/ 3119725 h 3371161"/>
              <a:gd name="connsiteX140" fmla="*/ 987315 w 9144000"/>
              <a:gd name="connsiteY140" fmla="*/ 3052927 h 3371161"/>
              <a:gd name="connsiteX141" fmla="*/ 932132 w 9144000"/>
              <a:gd name="connsiteY141" fmla="*/ 2932187 h 3371161"/>
              <a:gd name="connsiteX142" fmla="*/ 772884 w 9144000"/>
              <a:gd name="connsiteY142" fmla="*/ 2887824 h 3371161"/>
              <a:gd name="connsiteX143" fmla="*/ 706866 w 9144000"/>
              <a:gd name="connsiteY143" fmla="*/ 2891857 h 3371161"/>
              <a:gd name="connsiteX144" fmla="*/ 648408 w 9144000"/>
              <a:gd name="connsiteY144" fmla="*/ 2904964 h 3371161"/>
              <a:gd name="connsiteX145" fmla="*/ 624723 w 9144000"/>
              <a:gd name="connsiteY145" fmla="*/ 2919080 h 3371161"/>
              <a:gd name="connsiteX146" fmla="*/ 615904 w 9144000"/>
              <a:gd name="connsiteY146" fmla="*/ 2943530 h 3371161"/>
              <a:gd name="connsiteX147" fmla="*/ 615904 w 9144000"/>
              <a:gd name="connsiteY147" fmla="*/ 3299196 h 3371161"/>
              <a:gd name="connsiteX148" fmla="*/ 620439 w 9144000"/>
              <a:gd name="connsiteY148" fmla="*/ 3330704 h 3371161"/>
              <a:gd name="connsiteX149" fmla="*/ 634046 w 9144000"/>
              <a:gd name="connsiteY149" fmla="*/ 3349609 h 3371161"/>
              <a:gd name="connsiteX150" fmla="*/ 636061 w 9144000"/>
              <a:gd name="connsiteY150" fmla="*/ 3350870 h 3371161"/>
              <a:gd name="connsiteX151" fmla="*/ 1588 w 9144000"/>
              <a:gd name="connsiteY151" fmla="*/ 3350870 h 3371161"/>
              <a:gd name="connsiteX152" fmla="*/ 1588 w 9144000"/>
              <a:gd name="connsiteY152" fmla="*/ 3371161 h 3371161"/>
              <a:gd name="connsiteX153" fmla="*/ 0 w 9144000"/>
              <a:gd name="connsiteY153" fmla="*/ 3371161 h 337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9144000" h="3371161">
                <a:moveTo>
                  <a:pt x="2025651" y="3206750"/>
                </a:moveTo>
                <a:cubicBezTo>
                  <a:pt x="2025651" y="3206750"/>
                  <a:pt x="2025651" y="3206750"/>
                  <a:pt x="2025651" y="3266836"/>
                </a:cubicBezTo>
                <a:cubicBezTo>
                  <a:pt x="2020834" y="3269840"/>
                  <a:pt x="2012974" y="3272094"/>
                  <a:pt x="2002580" y="3273846"/>
                </a:cubicBezTo>
                <a:cubicBezTo>
                  <a:pt x="1992185" y="3275599"/>
                  <a:pt x="1982804" y="3276600"/>
                  <a:pt x="1974184" y="3276600"/>
                </a:cubicBezTo>
                <a:cubicBezTo>
                  <a:pt x="1955422" y="3276600"/>
                  <a:pt x="1942239" y="3273345"/>
                  <a:pt x="1934379" y="3267087"/>
                </a:cubicBezTo>
                <a:cubicBezTo>
                  <a:pt x="1926520" y="3260828"/>
                  <a:pt x="1922463" y="3252816"/>
                  <a:pt x="1922463" y="3242802"/>
                </a:cubicBezTo>
                <a:cubicBezTo>
                  <a:pt x="1922463" y="3232787"/>
                  <a:pt x="1927027" y="3225277"/>
                  <a:pt x="1936154" y="3220269"/>
                </a:cubicBezTo>
                <a:cubicBezTo>
                  <a:pt x="1945281" y="3215262"/>
                  <a:pt x="1956944" y="3212258"/>
                  <a:pt x="1971141" y="3211257"/>
                </a:cubicBezTo>
                <a:cubicBezTo>
                  <a:pt x="1971141" y="3211257"/>
                  <a:pt x="1971141" y="3211257"/>
                  <a:pt x="2025651" y="3206750"/>
                </a:cubicBezTo>
                <a:close/>
                <a:moveTo>
                  <a:pt x="1206500" y="3206750"/>
                </a:moveTo>
                <a:cubicBezTo>
                  <a:pt x="1206500" y="3206750"/>
                  <a:pt x="1206500" y="3206750"/>
                  <a:pt x="1206500" y="3266836"/>
                </a:cubicBezTo>
                <a:cubicBezTo>
                  <a:pt x="1201507" y="3269840"/>
                  <a:pt x="1194018" y="3272094"/>
                  <a:pt x="1183784" y="3273846"/>
                </a:cubicBezTo>
                <a:cubicBezTo>
                  <a:pt x="1173549" y="3275599"/>
                  <a:pt x="1164063" y="3276600"/>
                  <a:pt x="1155825" y="3276600"/>
                </a:cubicBezTo>
                <a:cubicBezTo>
                  <a:pt x="1137352" y="3276600"/>
                  <a:pt x="1124122" y="3273345"/>
                  <a:pt x="1116383" y="3267087"/>
                </a:cubicBezTo>
                <a:cubicBezTo>
                  <a:pt x="1108645" y="3260828"/>
                  <a:pt x="1104900" y="3252816"/>
                  <a:pt x="1104900" y="3242802"/>
                </a:cubicBezTo>
                <a:cubicBezTo>
                  <a:pt x="1104900" y="3232787"/>
                  <a:pt x="1109393" y="3225277"/>
                  <a:pt x="1118380" y="3220269"/>
                </a:cubicBezTo>
                <a:cubicBezTo>
                  <a:pt x="1127367" y="3215262"/>
                  <a:pt x="1138850" y="3212258"/>
                  <a:pt x="1152829" y="3211257"/>
                </a:cubicBezTo>
                <a:cubicBezTo>
                  <a:pt x="1152829" y="3211257"/>
                  <a:pt x="1152829" y="3211257"/>
                  <a:pt x="1206500" y="3206750"/>
                </a:cubicBezTo>
                <a:close/>
                <a:moveTo>
                  <a:pt x="2374271" y="3079750"/>
                </a:moveTo>
                <a:cubicBezTo>
                  <a:pt x="2389320" y="3079750"/>
                  <a:pt x="2401110" y="3083542"/>
                  <a:pt x="2409889" y="3090872"/>
                </a:cubicBezTo>
                <a:cubicBezTo>
                  <a:pt x="2418668" y="3098202"/>
                  <a:pt x="2423183" y="3109576"/>
                  <a:pt x="2423183" y="3125247"/>
                </a:cubicBezTo>
                <a:cubicBezTo>
                  <a:pt x="2423183" y="3125247"/>
                  <a:pt x="2423183" y="3125247"/>
                  <a:pt x="2423183" y="3303947"/>
                </a:cubicBezTo>
                <a:cubicBezTo>
                  <a:pt x="2423183" y="3316585"/>
                  <a:pt x="2424687" y="3326696"/>
                  <a:pt x="2427948" y="3334531"/>
                </a:cubicBezTo>
                <a:cubicBezTo>
                  <a:pt x="2430959" y="3341356"/>
                  <a:pt x="2434972" y="3346916"/>
                  <a:pt x="2439989" y="3351213"/>
                </a:cubicBezTo>
                <a:cubicBezTo>
                  <a:pt x="2439989" y="3351213"/>
                  <a:pt x="2439989" y="3351213"/>
                  <a:pt x="2319339" y="3351213"/>
                </a:cubicBezTo>
                <a:cubicBezTo>
                  <a:pt x="2319339" y="3351213"/>
                  <a:pt x="2319339" y="3351213"/>
                  <a:pt x="2319339" y="3094916"/>
                </a:cubicBezTo>
                <a:cubicBezTo>
                  <a:pt x="2326362" y="3089860"/>
                  <a:pt x="2334891" y="3086069"/>
                  <a:pt x="2344673" y="3083542"/>
                </a:cubicBezTo>
                <a:cubicBezTo>
                  <a:pt x="2354455" y="3081014"/>
                  <a:pt x="2364237" y="3079750"/>
                  <a:pt x="2374271" y="3079750"/>
                </a:cubicBezTo>
                <a:close/>
                <a:moveTo>
                  <a:pt x="782592" y="2994025"/>
                </a:moveTo>
                <a:cubicBezTo>
                  <a:pt x="805384" y="2994025"/>
                  <a:pt x="822605" y="2999060"/>
                  <a:pt x="834508" y="3009380"/>
                </a:cubicBezTo>
                <a:cubicBezTo>
                  <a:pt x="846410" y="3019700"/>
                  <a:pt x="852488" y="3034552"/>
                  <a:pt x="852488" y="3053431"/>
                </a:cubicBezTo>
                <a:cubicBezTo>
                  <a:pt x="852488" y="3073568"/>
                  <a:pt x="846663" y="3088671"/>
                  <a:pt x="835267" y="3098488"/>
                </a:cubicBezTo>
                <a:cubicBezTo>
                  <a:pt x="823871" y="3108305"/>
                  <a:pt x="807664" y="3113088"/>
                  <a:pt x="786391" y="3113088"/>
                </a:cubicBezTo>
                <a:cubicBezTo>
                  <a:pt x="786391" y="3113088"/>
                  <a:pt x="786391" y="3113088"/>
                  <a:pt x="746125" y="3113088"/>
                </a:cubicBezTo>
                <a:cubicBezTo>
                  <a:pt x="746125" y="3113088"/>
                  <a:pt x="746125" y="3113088"/>
                  <a:pt x="746125" y="2996291"/>
                </a:cubicBezTo>
                <a:cubicBezTo>
                  <a:pt x="751696" y="2995284"/>
                  <a:pt x="757268" y="2994529"/>
                  <a:pt x="762586" y="2994277"/>
                </a:cubicBezTo>
                <a:cubicBezTo>
                  <a:pt x="767904" y="2994025"/>
                  <a:pt x="774488" y="2994025"/>
                  <a:pt x="782592" y="2994025"/>
                </a:cubicBezTo>
                <a:close/>
                <a:moveTo>
                  <a:pt x="0" y="0"/>
                </a:moveTo>
                <a:lnTo>
                  <a:pt x="9144000" y="0"/>
                </a:lnTo>
                <a:lnTo>
                  <a:pt x="9144000" y="3325411"/>
                </a:lnTo>
                <a:lnTo>
                  <a:pt x="8545074" y="3327724"/>
                </a:lnTo>
                <a:cubicBezTo>
                  <a:pt x="2551576" y="3350870"/>
                  <a:pt x="2551576" y="3350870"/>
                  <a:pt x="2551576" y="3350870"/>
                </a:cubicBezTo>
                <a:cubicBezTo>
                  <a:pt x="2551576" y="3120985"/>
                  <a:pt x="2551576" y="3120985"/>
                  <a:pt x="2551576" y="3120985"/>
                </a:cubicBezTo>
                <a:cubicBezTo>
                  <a:pt x="2551576" y="3076621"/>
                  <a:pt x="2536206" y="3042088"/>
                  <a:pt x="2505465" y="3017134"/>
                </a:cubicBezTo>
                <a:cubicBezTo>
                  <a:pt x="2474724" y="2992179"/>
                  <a:pt x="2431133" y="2979828"/>
                  <a:pt x="2374186" y="2979828"/>
                </a:cubicBezTo>
                <a:cubicBezTo>
                  <a:pt x="2342438" y="2979828"/>
                  <a:pt x="2313712" y="2983609"/>
                  <a:pt x="2287759" y="2991171"/>
                </a:cubicBezTo>
                <a:cubicBezTo>
                  <a:pt x="2261805" y="2998733"/>
                  <a:pt x="2240387" y="3008564"/>
                  <a:pt x="2223253" y="3020663"/>
                </a:cubicBezTo>
                <a:cubicBezTo>
                  <a:pt x="2213174" y="3027721"/>
                  <a:pt x="2205364" y="3035535"/>
                  <a:pt x="2199567" y="3044105"/>
                </a:cubicBezTo>
                <a:cubicBezTo>
                  <a:pt x="2193772" y="3052423"/>
                  <a:pt x="2190749" y="3063514"/>
                  <a:pt x="2190749" y="3077126"/>
                </a:cubicBezTo>
                <a:cubicBezTo>
                  <a:pt x="2190749" y="3303733"/>
                  <a:pt x="2190749" y="3303733"/>
                  <a:pt x="2190749" y="3303733"/>
                </a:cubicBezTo>
                <a:cubicBezTo>
                  <a:pt x="2190749" y="3316337"/>
                  <a:pt x="2192513" y="3326419"/>
                  <a:pt x="2195789" y="3334233"/>
                </a:cubicBezTo>
                <a:cubicBezTo>
                  <a:pt x="2198559" y="3341039"/>
                  <a:pt x="2202843" y="3346585"/>
                  <a:pt x="2207883" y="3350870"/>
                </a:cubicBezTo>
                <a:cubicBezTo>
                  <a:pt x="2091722" y="3350870"/>
                  <a:pt x="2091722" y="3350870"/>
                  <a:pt x="2091722" y="3350870"/>
                </a:cubicBezTo>
                <a:cubicBezTo>
                  <a:pt x="2099282" y="3347845"/>
                  <a:pt x="2106588" y="3344568"/>
                  <a:pt x="2113140" y="3340535"/>
                </a:cubicBezTo>
                <a:cubicBezTo>
                  <a:pt x="2123219" y="3334485"/>
                  <a:pt x="2131786" y="3327428"/>
                  <a:pt x="2139093" y="3319109"/>
                </a:cubicBezTo>
                <a:cubicBezTo>
                  <a:pt x="2146401" y="3310791"/>
                  <a:pt x="2150181" y="3300204"/>
                  <a:pt x="2150181" y="3287097"/>
                </a:cubicBezTo>
                <a:cubicBezTo>
                  <a:pt x="2150181" y="3117960"/>
                  <a:pt x="2150181" y="3117960"/>
                  <a:pt x="2150181" y="3117960"/>
                </a:cubicBezTo>
                <a:cubicBezTo>
                  <a:pt x="2150181" y="3094266"/>
                  <a:pt x="2145896" y="3073849"/>
                  <a:pt x="2137330" y="3056456"/>
                </a:cubicBezTo>
                <a:cubicBezTo>
                  <a:pt x="2128763" y="3039064"/>
                  <a:pt x="2116416" y="3024696"/>
                  <a:pt x="2100793" y="3013353"/>
                </a:cubicBezTo>
                <a:cubicBezTo>
                  <a:pt x="2084918" y="3002010"/>
                  <a:pt x="2065768" y="2993692"/>
                  <a:pt x="2043343" y="2988146"/>
                </a:cubicBezTo>
                <a:cubicBezTo>
                  <a:pt x="2020917" y="2982601"/>
                  <a:pt x="1996223" y="2979828"/>
                  <a:pt x="1969010" y="2979828"/>
                </a:cubicBezTo>
                <a:cubicBezTo>
                  <a:pt x="1951372" y="2979828"/>
                  <a:pt x="1932725" y="2981088"/>
                  <a:pt x="1912820" y="2983609"/>
                </a:cubicBezTo>
                <a:cubicBezTo>
                  <a:pt x="1892913" y="2986130"/>
                  <a:pt x="1875779" y="2990163"/>
                  <a:pt x="1861165" y="2995708"/>
                </a:cubicBezTo>
                <a:cubicBezTo>
                  <a:pt x="1848062" y="3001254"/>
                  <a:pt x="1838235" y="3007807"/>
                  <a:pt x="1831936" y="3015621"/>
                </a:cubicBezTo>
                <a:cubicBezTo>
                  <a:pt x="1825636" y="3023435"/>
                  <a:pt x="1822612" y="3034022"/>
                  <a:pt x="1822612" y="3046878"/>
                </a:cubicBezTo>
                <a:cubicBezTo>
                  <a:pt x="1822612" y="3056960"/>
                  <a:pt x="1824880" y="3066791"/>
                  <a:pt x="1829416" y="3076117"/>
                </a:cubicBezTo>
                <a:cubicBezTo>
                  <a:pt x="1833951" y="3085444"/>
                  <a:pt x="1839495" y="3092250"/>
                  <a:pt x="1846046" y="3096787"/>
                </a:cubicBezTo>
                <a:cubicBezTo>
                  <a:pt x="1860661" y="3090737"/>
                  <a:pt x="1877039" y="3085696"/>
                  <a:pt x="1894929" y="3081663"/>
                </a:cubicBezTo>
                <a:cubicBezTo>
                  <a:pt x="1913071" y="3077630"/>
                  <a:pt x="1931718" y="3075613"/>
                  <a:pt x="1950868" y="3075613"/>
                </a:cubicBezTo>
                <a:cubicBezTo>
                  <a:pt x="1975057" y="3075613"/>
                  <a:pt x="1993451" y="3078890"/>
                  <a:pt x="2006302" y="3085192"/>
                </a:cubicBezTo>
                <a:cubicBezTo>
                  <a:pt x="2019153" y="3091493"/>
                  <a:pt x="2025704" y="3101828"/>
                  <a:pt x="2025704" y="3116448"/>
                </a:cubicBezTo>
                <a:cubicBezTo>
                  <a:pt x="2025704" y="3121741"/>
                  <a:pt x="2025704" y="3121741"/>
                  <a:pt x="2025704" y="3121741"/>
                </a:cubicBezTo>
                <a:cubicBezTo>
                  <a:pt x="1926678" y="3132328"/>
                  <a:pt x="1926678" y="3132328"/>
                  <a:pt x="1926678" y="3132328"/>
                </a:cubicBezTo>
                <a:cubicBezTo>
                  <a:pt x="1883338" y="3136865"/>
                  <a:pt x="1851590" y="3148460"/>
                  <a:pt x="1830928" y="3167113"/>
                </a:cubicBezTo>
                <a:cubicBezTo>
                  <a:pt x="1810266" y="3185766"/>
                  <a:pt x="1799935" y="3212233"/>
                  <a:pt x="1799935" y="3247018"/>
                </a:cubicBezTo>
                <a:cubicBezTo>
                  <a:pt x="1799935" y="3267688"/>
                  <a:pt x="1804218" y="3285837"/>
                  <a:pt x="1812281" y="3301465"/>
                </a:cubicBezTo>
                <a:cubicBezTo>
                  <a:pt x="1820597" y="3317093"/>
                  <a:pt x="1832439" y="3329948"/>
                  <a:pt x="1847810" y="3339779"/>
                </a:cubicBezTo>
                <a:cubicBezTo>
                  <a:pt x="1854361" y="3344064"/>
                  <a:pt x="1861417" y="3347593"/>
                  <a:pt x="1868976" y="3350870"/>
                </a:cubicBezTo>
                <a:cubicBezTo>
                  <a:pt x="1774989" y="3350870"/>
                  <a:pt x="1774989" y="3350870"/>
                  <a:pt x="1774989" y="3350870"/>
                </a:cubicBezTo>
                <a:cubicBezTo>
                  <a:pt x="1774989" y="2919332"/>
                  <a:pt x="1774989" y="2919332"/>
                  <a:pt x="1774989" y="2919332"/>
                </a:cubicBezTo>
                <a:cubicBezTo>
                  <a:pt x="1774989" y="2906729"/>
                  <a:pt x="1773477" y="2896646"/>
                  <a:pt x="1770202" y="2888832"/>
                </a:cubicBezTo>
                <a:cubicBezTo>
                  <a:pt x="1766926" y="2881018"/>
                  <a:pt x="1762138" y="2874968"/>
                  <a:pt x="1756091" y="2870431"/>
                </a:cubicBezTo>
                <a:cubicBezTo>
                  <a:pt x="1750043" y="2865894"/>
                  <a:pt x="1742736" y="2862869"/>
                  <a:pt x="1733917" y="2861357"/>
                </a:cubicBezTo>
                <a:cubicBezTo>
                  <a:pt x="1725098" y="2859844"/>
                  <a:pt x="1715271" y="2859088"/>
                  <a:pt x="1704184" y="2859088"/>
                </a:cubicBezTo>
                <a:cubicBezTo>
                  <a:pt x="1693097" y="2859088"/>
                  <a:pt x="1682010" y="2859844"/>
                  <a:pt x="1671175" y="2861609"/>
                </a:cubicBezTo>
                <a:cubicBezTo>
                  <a:pt x="1660592" y="2863373"/>
                  <a:pt x="1652277" y="2864886"/>
                  <a:pt x="1646734" y="2865894"/>
                </a:cubicBezTo>
                <a:cubicBezTo>
                  <a:pt x="1646734" y="3303733"/>
                  <a:pt x="1646734" y="3303733"/>
                  <a:pt x="1646734" y="3303733"/>
                </a:cubicBezTo>
                <a:cubicBezTo>
                  <a:pt x="1646734" y="3316337"/>
                  <a:pt x="1648498" y="3326419"/>
                  <a:pt x="1651773" y="3334233"/>
                </a:cubicBezTo>
                <a:cubicBezTo>
                  <a:pt x="1654545" y="3341039"/>
                  <a:pt x="1658829" y="3346585"/>
                  <a:pt x="1663868" y="3350870"/>
                </a:cubicBezTo>
                <a:cubicBezTo>
                  <a:pt x="1500336" y="3350870"/>
                  <a:pt x="1500336" y="3350870"/>
                  <a:pt x="1500336" y="3350870"/>
                </a:cubicBezTo>
                <a:cubicBezTo>
                  <a:pt x="1500336" y="3099812"/>
                  <a:pt x="1500336" y="3099812"/>
                  <a:pt x="1500336" y="3099812"/>
                </a:cubicBezTo>
                <a:cubicBezTo>
                  <a:pt x="1506888" y="3096787"/>
                  <a:pt x="1514951" y="3094266"/>
                  <a:pt x="1524274" y="3091998"/>
                </a:cubicBezTo>
                <a:cubicBezTo>
                  <a:pt x="1533345" y="3089729"/>
                  <a:pt x="1543424" y="3087460"/>
                  <a:pt x="1554007" y="3085444"/>
                </a:cubicBezTo>
                <a:cubicBezTo>
                  <a:pt x="1564590" y="3083427"/>
                  <a:pt x="1575425" y="3081915"/>
                  <a:pt x="1586512" y="3080907"/>
                </a:cubicBezTo>
                <a:cubicBezTo>
                  <a:pt x="1597347" y="3079898"/>
                  <a:pt x="1608182" y="3079394"/>
                  <a:pt x="1618765" y="3079394"/>
                </a:cubicBezTo>
                <a:cubicBezTo>
                  <a:pt x="1621788" y="3073849"/>
                  <a:pt x="1624308" y="3067799"/>
                  <a:pt x="1626324" y="3060993"/>
                </a:cubicBezTo>
                <a:cubicBezTo>
                  <a:pt x="1628340" y="3054188"/>
                  <a:pt x="1629347" y="3047382"/>
                  <a:pt x="1629347" y="3040324"/>
                </a:cubicBezTo>
                <a:cubicBezTo>
                  <a:pt x="1629347" y="3019150"/>
                  <a:pt x="1622292" y="3003774"/>
                  <a:pt x="1608182" y="2994448"/>
                </a:cubicBezTo>
                <a:cubicBezTo>
                  <a:pt x="1594323" y="2985121"/>
                  <a:pt x="1575173" y="2980584"/>
                  <a:pt x="1550983" y="2980584"/>
                </a:cubicBezTo>
                <a:cubicBezTo>
                  <a:pt x="1536369" y="2980584"/>
                  <a:pt x="1521754" y="2981592"/>
                  <a:pt x="1507139" y="2983861"/>
                </a:cubicBezTo>
                <a:cubicBezTo>
                  <a:pt x="1492525" y="2986130"/>
                  <a:pt x="1478414" y="2989406"/>
                  <a:pt x="1464808" y="2993440"/>
                </a:cubicBezTo>
                <a:cubicBezTo>
                  <a:pt x="1451201" y="2997473"/>
                  <a:pt x="1438602" y="3002010"/>
                  <a:pt x="1426759" y="3007303"/>
                </a:cubicBezTo>
                <a:cubicBezTo>
                  <a:pt x="1414917" y="3012597"/>
                  <a:pt x="1405090" y="3018646"/>
                  <a:pt x="1397026" y="3025200"/>
                </a:cubicBezTo>
                <a:cubicBezTo>
                  <a:pt x="1388963" y="3031754"/>
                  <a:pt x="1382664" y="3039064"/>
                  <a:pt x="1378380" y="3047382"/>
                </a:cubicBezTo>
                <a:cubicBezTo>
                  <a:pt x="1374349" y="3055700"/>
                  <a:pt x="1372081" y="3065531"/>
                  <a:pt x="1372081" y="3077126"/>
                </a:cubicBezTo>
                <a:cubicBezTo>
                  <a:pt x="1372081" y="3303733"/>
                  <a:pt x="1372081" y="3303733"/>
                  <a:pt x="1372081" y="3303733"/>
                </a:cubicBezTo>
                <a:cubicBezTo>
                  <a:pt x="1372081" y="3316337"/>
                  <a:pt x="1373845" y="3326419"/>
                  <a:pt x="1377120" y="3334233"/>
                </a:cubicBezTo>
                <a:cubicBezTo>
                  <a:pt x="1379892" y="3341039"/>
                  <a:pt x="1384176" y="3346585"/>
                  <a:pt x="1389215" y="3350870"/>
                </a:cubicBezTo>
                <a:cubicBezTo>
                  <a:pt x="1272803" y="3350870"/>
                  <a:pt x="1272803" y="3350870"/>
                  <a:pt x="1272803" y="3350870"/>
                </a:cubicBezTo>
                <a:cubicBezTo>
                  <a:pt x="1280362" y="3347845"/>
                  <a:pt x="1287921" y="3344568"/>
                  <a:pt x="1294472" y="3340535"/>
                </a:cubicBezTo>
                <a:cubicBezTo>
                  <a:pt x="1304551" y="3334485"/>
                  <a:pt x="1313119" y="3327428"/>
                  <a:pt x="1320426" y="3319109"/>
                </a:cubicBezTo>
                <a:cubicBezTo>
                  <a:pt x="1327733" y="3310791"/>
                  <a:pt x="1331261" y="3300204"/>
                  <a:pt x="1331261" y="3287097"/>
                </a:cubicBezTo>
                <a:cubicBezTo>
                  <a:pt x="1331261" y="3117960"/>
                  <a:pt x="1331261" y="3117960"/>
                  <a:pt x="1331261" y="3117960"/>
                </a:cubicBezTo>
                <a:cubicBezTo>
                  <a:pt x="1331261" y="3094266"/>
                  <a:pt x="1326977" y="3073849"/>
                  <a:pt x="1318410" y="3056456"/>
                </a:cubicBezTo>
                <a:cubicBezTo>
                  <a:pt x="1309843" y="3039064"/>
                  <a:pt x="1297748" y="3024696"/>
                  <a:pt x="1281874" y="3013353"/>
                </a:cubicBezTo>
                <a:cubicBezTo>
                  <a:pt x="1265999" y="3002010"/>
                  <a:pt x="1246849" y="2993692"/>
                  <a:pt x="1224675" y="2988146"/>
                </a:cubicBezTo>
                <a:cubicBezTo>
                  <a:pt x="1202250" y="2982601"/>
                  <a:pt x="1177304" y="2979828"/>
                  <a:pt x="1150343" y="2979828"/>
                </a:cubicBezTo>
                <a:cubicBezTo>
                  <a:pt x="1132704" y="2979828"/>
                  <a:pt x="1113806" y="2981088"/>
                  <a:pt x="1093900" y="2983609"/>
                </a:cubicBezTo>
                <a:cubicBezTo>
                  <a:pt x="1074246" y="2986130"/>
                  <a:pt x="1056860" y="2990163"/>
                  <a:pt x="1042245" y="2995708"/>
                </a:cubicBezTo>
                <a:cubicBezTo>
                  <a:pt x="1029143" y="3001254"/>
                  <a:pt x="1019568" y="3007807"/>
                  <a:pt x="1013268" y="3015621"/>
                </a:cubicBezTo>
                <a:cubicBezTo>
                  <a:pt x="1006969" y="3023435"/>
                  <a:pt x="1003945" y="3034022"/>
                  <a:pt x="1003945" y="3046878"/>
                </a:cubicBezTo>
                <a:cubicBezTo>
                  <a:pt x="1003945" y="3056960"/>
                  <a:pt x="1006213" y="3066791"/>
                  <a:pt x="1010748" y="3076117"/>
                </a:cubicBezTo>
                <a:cubicBezTo>
                  <a:pt x="1015284" y="3085444"/>
                  <a:pt x="1020576" y="3092250"/>
                  <a:pt x="1027127" y="3096787"/>
                </a:cubicBezTo>
                <a:cubicBezTo>
                  <a:pt x="1041741" y="3090737"/>
                  <a:pt x="1058120" y="3085696"/>
                  <a:pt x="1076262" y="3081663"/>
                </a:cubicBezTo>
                <a:cubicBezTo>
                  <a:pt x="1094404" y="3077630"/>
                  <a:pt x="1113050" y="3075613"/>
                  <a:pt x="1132201" y="3075613"/>
                </a:cubicBezTo>
                <a:cubicBezTo>
                  <a:pt x="1156391" y="3075613"/>
                  <a:pt x="1174784" y="3078890"/>
                  <a:pt x="1187635" y="3085192"/>
                </a:cubicBezTo>
                <a:cubicBezTo>
                  <a:pt x="1200486" y="3091493"/>
                  <a:pt x="1206785" y="3101828"/>
                  <a:pt x="1206785" y="3116448"/>
                </a:cubicBezTo>
                <a:cubicBezTo>
                  <a:pt x="1206785" y="3121741"/>
                  <a:pt x="1206785" y="3121741"/>
                  <a:pt x="1206785" y="3121741"/>
                </a:cubicBezTo>
                <a:cubicBezTo>
                  <a:pt x="1108011" y="3132328"/>
                  <a:pt x="1108011" y="3132328"/>
                  <a:pt x="1108011" y="3132328"/>
                </a:cubicBezTo>
                <a:cubicBezTo>
                  <a:pt x="1064671" y="3136865"/>
                  <a:pt x="1032670" y="3148460"/>
                  <a:pt x="1012260" y="3167113"/>
                </a:cubicBezTo>
                <a:cubicBezTo>
                  <a:pt x="991598" y="3185766"/>
                  <a:pt x="981267" y="3212233"/>
                  <a:pt x="981267" y="3247018"/>
                </a:cubicBezTo>
                <a:cubicBezTo>
                  <a:pt x="981267" y="3267688"/>
                  <a:pt x="985299" y="3285837"/>
                  <a:pt x="993614" y="3301465"/>
                </a:cubicBezTo>
                <a:cubicBezTo>
                  <a:pt x="1001929" y="3317093"/>
                  <a:pt x="1013772" y="3329948"/>
                  <a:pt x="1029143" y="3339779"/>
                </a:cubicBezTo>
                <a:cubicBezTo>
                  <a:pt x="1035442" y="3344064"/>
                  <a:pt x="1042749" y="3347593"/>
                  <a:pt x="1050058" y="3350870"/>
                </a:cubicBezTo>
                <a:cubicBezTo>
                  <a:pt x="747939" y="3350870"/>
                  <a:pt x="747939" y="3350870"/>
                  <a:pt x="747939" y="3350870"/>
                </a:cubicBezTo>
                <a:cubicBezTo>
                  <a:pt x="747939" y="3216014"/>
                  <a:pt x="747939" y="3216014"/>
                  <a:pt x="747939" y="3216014"/>
                </a:cubicBezTo>
                <a:cubicBezTo>
                  <a:pt x="801609" y="3216014"/>
                  <a:pt x="801609" y="3216014"/>
                  <a:pt x="801609" y="3216014"/>
                </a:cubicBezTo>
                <a:cubicBezTo>
                  <a:pt x="832350" y="3216014"/>
                  <a:pt x="859311" y="3212233"/>
                  <a:pt x="882745" y="3204419"/>
                </a:cubicBezTo>
                <a:cubicBezTo>
                  <a:pt x="906179" y="3196605"/>
                  <a:pt x="925581" y="3185514"/>
                  <a:pt x="940951" y="3171146"/>
                </a:cubicBezTo>
                <a:cubicBezTo>
                  <a:pt x="956070" y="3156779"/>
                  <a:pt x="967661" y="3139638"/>
                  <a:pt x="975472" y="3119725"/>
                </a:cubicBezTo>
                <a:cubicBezTo>
                  <a:pt x="983283" y="3100064"/>
                  <a:pt x="987315" y="3077630"/>
                  <a:pt x="987315" y="3052927"/>
                </a:cubicBezTo>
                <a:cubicBezTo>
                  <a:pt x="987315" y="3002262"/>
                  <a:pt x="968921" y="2961931"/>
                  <a:pt x="932132" y="2932187"/>
                </a:cubicBezTo>
                <a:cubicBezTo>
                  <a:pt x="895344" y="2902696"/>
                  <a:pt x="842429" y="2887824"/>
                  <a:pt x="772884" y="2887824"/>
                </a:cubicBezTo>
                <a:cubicBezTo>
                  <a:pt x="750710" y="2887824"/>
                  <a:pt x="728788" y="2889084"/>
                  <a:pt x="706866" y="2891857"/>
                </a:cubicBezTo>
                <a:cubicBezTo>
                  <a:pt x="684945" y="2894629"/>
                  <a:pt x="665543" y="2898915"/>
                  <a:pt x="648408" y="2904964"/>
                </a:cubicBezTo>
                <a:cubicBezTo>
                  <a:pt x="638329" y="2908493"/>
                  <a:pt x="630518" y="2913282"/>
                  <a:pt x="624723" y="2919080"/>
                </a:cubicBezTo>
                <a:cubicBezTo>
                  <a:pt x="618927" y="2924877"/>
                  <a:pt x="615904" y="2932944"/>
                  <a:pt x="615904" y="2943530"/>
                </a:cubicBezTo>
                <a:cubicBezTo>
                  <a:pt x="615904" y="3299196"/>
                  <a:pt x="615904" y="3299196"/>
                  <a:pt x="615904" y="3299196"/>
                </a:cubicBezTo>
                <a:cubicBezTo>
                  <a:pt x="615904" y="3312304"/>
                  <a:pt x="617415" y="3322890"/>
                  <a:pt x="620439" y="3330704"/>
                </a:cubicBezTo>
                <a:cubicBezTo>
                  <a:pt x="623463" y="3338771"/>
                  <a:pt x="627998" y="3345072"/>
                  <a:pt x="634046" y="3349609"/>
                </a:cubicBezTo>
                <a:cubicBezTo>
                  <a:pt x="634802" y="3350114"/>
                  <a:pt x="635558" y="3350366"/>
                  <a:pt x="636061" y="3350870"/>
                </a:cubicBezTo>
                <a:cubicBezTo>
                  <a:pt x="1588" y="3350870"/>
                  <a:pt x="1588" y="3350870"/>
                  <a:pt x="1588" y="3350870"/>
                </a:cubicBezTo>
                <a:lnTo>
                  <a:pt x="1588" y="3371161"/>
                </a:lnTo>
                <a:lnTo>
                  <a:pt x="0" y="3371161"/>
                </a:lnTo>
                <a:close/>
              </a:path>
            </a:pathLst>
          </a:custGeom>
          <a:solidFill>
            <a:schemeClr val="tx1">
              <a:lumMod val="20000"/>
              <a:lumOff val="80000"/>
            </a:schemeClr>
          </a:solidFill>
        </p:spPr>
        <p:txBody>
          <a:bodyPr wrap="square">
            <a:noAutofit/>
          </a:bodyPr>
          <a:lstStyle>
            <a:lvl1pPr marL="0" indent="0" algn="r">
              <a:buNone/>
              <a:defRPr/>
            </a:lvl1pPr>
          </a:lstStyle>
          <a:p>
            <a:r>
              <a:rPr lang="nl-NL" dirty="0"/>
              <a:t>[Klik op het pictogram om een afbeelding in te voegen]</a:t>
            </a:r>
          </a:p>
        </p:txBody>
      </p:sp>
      <p:sp>
        <p:nvSpPr>
          <p:cNvPr id="9" name="Frame 3 {PHJU}">
            <a:extLst>
              <a:ext uri="{FF2B5EF4-FFF2-40B4-BE49-F238E27FC236}">
                <a16:creationId xmlns:a16="http://schemas.microsoft.com/office/drawing/2014/main" id="{C9796385-31EC-42FF-BCE6-3925F3D6436B}"/>
              </a:ext>
            </a:extLst>
          </p:cNvPr>
          <p:cNvSpPr>
            <a:spLocks noGrp="1" noSelect="1" noEditPoints="1"/>
          </p:cNvSpPr>
          <p:nvPr userDrawn="1">
            <p:ph type="body" idx="1000" hasCustomPrompt="1"/>
            <p:custDataLst>
              <p:custData r:id="rId1"/>
            </p:custDataLst>
          </p:nvPr>
        </p:nvSpPr>
        <p:spPr bwMode="auto">
          <a:xfrm>
            <a:off x="0" y="0"/>
            <a:ext cx="9144000" cy="3351213"/>
          </a:xfrm>
          <a:custGeom>
            <a:avLst/>
            <a:gdLst>
              <a:gd name="T0" fmla="*/ 32227 w 36284"/>
              <a:gd name="T1" fmla="*/ 10408 h 13294"/>
              <a:gd name="T2" fmla="*/ 26745 w 36284"/>
              <a:gd name="T3" fmla="*/ 11353 h 13294"/>
              <a:gd name="T4" fmla="*/ 26150 w 36284"/>
              <a:gd name="T5" fmla="*/ 12842 h 13294"/>
              <a:gd name="T6" fmla="*/ 32230 w 36284"/>
              <a:gd name="T7" fmla="*/ 10367 h 13294"/>
              <a:gd name="T8" fmla="*/ 7427 w 36284"/>
              <a:gd name="T9" fmla="*/ 12249 h 13294"/>
              <a:gd name="T10" fmla="*/ 2439 w 36284"/>
              <a:gd name="T11" fmla="*/ 12176 h 13294"/>
              <a:gd name="T12" fmla="*/ 29747 w 36284"/>
              <a:gd name="T13" fmla="*/ 13218 h 13294"/>
              <a:gd name="T14" fmla="*/ 32323 w 36284"/>
              <a:gd name="T15" fmla="*/ 12671 h 13294"/>
              <a:gd name="T16" fmla="*/ 32331 w 36284"/>
              <a:gd name="T17" fmla="*/ 12631 h 13294"/>
              <a:gd name="T18" fmla="*/ 8462 w 36284"/>
              <a:gd name="T19" fmla="*/ 5316 h 13294"/>
              <a:gd name="T20" fmla="*/ 8110 w 36284"/>
              <a:gd name="T21" fmla="*/ 11010 h 13294"/>
              <a:gd name="T22" fmla="*/ 30284 w 36284"/>
              <a:gd name="T23" fmla="*/ 11976 h 13294"/>
              <a:gd name="T24" fmla="*/ 27803 w 36284"/>
              <a:gd name="T25" fmla="*/ 13221 h 13294"/>
              <a:gd name="T26" fmla="*/ 34467 w 36284"/>
              <a:gd name="T27" fmla="*/ 13164 h 13294"/>
              <a:gd name="T28" fmla="*/ 27285 w 36284"/>
              <a:gd name="T29" fmla="*/ 10097 h 13294"/>
              <a:gd name="T30" fmla="*/ 27304 w 36284"/>
              <a:gd name="T31" fmla="*/ 10133 h 13294"/>
              <a:gd name="T32" fmla="*/ 34946 w 36284"/>
              <a:gd name="T33" fmla="*/ 10648 h 13294"/>
              <a:gd name="T34" fmla="*/ 29480 w 36284"/>
              <a:gd name="T35" fmla="*/ 12785 h 13294"/>
              <a:gd name="T36" fmla="*/ 31506 w 36284"/>
              <a:gd name="T37" fmla="*/ 12295 h 13294"/>
              <a:gd name="T38" fmla="*/ 11928 w 36284"/>
              <a:gd name="T39" fmla="*/ 0 h 13294"/>
              <a:gd name="T40" fmla="*/ 4646 w 36284"/>
              <a:gd name="T41" fmla="*/ 5371 h 13294"/>
              <a:gd name="T42" fmla="*/ 3963 w 36284"/>
              <a:gd name="T43" fmla="*/ 9501 h 13294"/>
              <a:gd name="T44" fmla="*/ 11928 w 36284"/>
              <a:gd name="T45" fmla="*/ 0 h 13294"/>
              <a:gd name="T46" fmla="*/ 31219 w 36284"/>
              <a:gd name="T47" fmla="*/ 13212 h 13294"/>
              <a:gd name="T48" fmla="*/ 19358 w 36284"/>
              <a:gd name="T49" fmla="*/ 9520 h 13294"/>
              <a:gd name="T50" fmla="*/ 19398 w 36284"/>
              <a:gd name="T51" fmla="*/ 9521 h 13294"/>
              <a:gd name="T52" fmla="*/ 36284 w 36284"/>
              <a:gd name="T53" fmla="*/ 6779 h 13294"/>
              <a:gd name="T54" fmla="*/ 1202 w 36284"/>
              <a:gd name="T55" fmla="*/ 4115 h 13294"/>
              <a:gd name="T56" fmla="*/ 0 w 36284"/>
              <a:gd name="T57" fmla="*/ 8627 h 13294"/>
              <a:gd name="T58" fmla="*/ 728 w 36284"/>
              <a:gd name="T59" fmla="*/ 6856 h 13294"/>
              <a:gd name="T60" fmla="*/ 19752 w 36284"/>
              <a:gd name="T61" fmla="*/ 13257 h 13294"/>
              <a:gd name="T62" fmla="*/ 23571 w 36284"/>
              <a:gd name="T63" fmla="*/ 8372 h 13294"/>
              <a:gd name="T64" fmla="*/ 30966 w 36284"/>
              <a:gd name="T65" fmla="*/ 6967 h 13294"/>
              <a:gd name="T66" fmla="*/ 19234 w 36284"/>
              <a:gd name="T67" fmla="*/ 4242 h 13294"/>
              <a:gd name="T68" fmla="*/ 13378 w 36284"/>
              <a:gd name="T69" fmla="*/ 13281 h 13294"/>
              <a:gd name="T70" fmla="*/ 19249 w 36284"/>
              <a:gd name="T71" fmla="*/ 4280 h 13294"/>
              <a:gd name="T72" fmla="*/ 36284 w 36284"/>
              <a:gd name="T73" fmla="*/ 3756 h 13294"/>
              <a:gd name="T74" fmla="*/ 13839 w 36284"/>
              <a:gd name="T75" fmla="*/ 11314 h 13294"/>
              <a:gd name="T76" fmla="*/ 14488 w 36284"/>
              <a:gd name="T77" fmla="*/ 5401 h 13294"/>
              <a:gd name="T78" fmla="*/ 14462 w 36284"/>
              <a:gd name="T79" fmla="*/ 5371 h 13294"/>
              <a:gd name="T80" fmla="*/ 26420 w 36284"/>
              <a:gd name="T81" fmla="*/ 13160 h 13294"/>
              <a:gd name="T82" fmla="*/ 27593 w 36284"/>
              <a:gd name="T83" fmla="*/ 10963 h 13294"/>
              <a:gd name="T84" fmla="*/ 36196 w 36284"/>
              <a:gd name="T85" fmla="*/ 13193 h 13294"/>
              <a:gd name="T86" fmla="*/ 17158 w 36284"/>
              <a:gd name="T87" fmla="*/ 8326 h 13294"/>
              <a:gd name="T88" fmla="*/ 17198 w 36284"/>
              <a:gd name="T89" fmla="*/ 8329 h 13294"/>
              <a:gd name="T90" fmla="*/ 36284 w 36284"/>
              <a:gd name="T91" fmla="*/ 4801 h 13294"/>
              <a:gd name="T92" fmla="*/ 29069 w 36284"/>
              <a:gd name="T93" fmla="*/ 11286 h 13294"/>
              <a:gd name="T94" fmla="*/ 27021 w 36284"/>
              <a:gd name="T95" fmla="*/ 12899 h 13294"/>
              <a:gd name="T96" fmla="*/ 33900 w 36284"/>
              <a:gd name="T97" fmla="*/ 11943 h 13294"/>
              <a:gd name="T98" fmla="*/ 28492 w 36284"/>
              <a:gd name="T99" fmla="*/ 8107 h 13294"/>
              <a:gd name="T100" fmla="*/ 20653 w 36284"/>
              <a:gd name="T101" fmla="*/ 13253 h 13294"/>
              <a:gd name="T102" fmla="*/ 23930 w 36284"/>
              <a:gd name="T103" fmla="*/ 9114 h 13294"/>
              <a:gd name="T104" fmla="*/ 36284 w 36284"/>
              <a:gd name="T105" fmla="*/ 9474 h 13294"/>
              <a:gd name="T106" fmla="*/ 13023 w 36284"/>
              <a:gd name="T107" fmla="*/ 4030 h 13294"/>
              <a:gd name="T108" fmla="*/ 10780 w 36284"/>
              <a:gd name="T109" fmla="*/ 9348 h 13294"/>
              <a:gd name="T110" fmla="*/ 31871 w 36284"/>
              <a:gd name="T111" fmla="*/ 509 h 13294"/>
              <a:gd name="T112" fmla="*/ 1850 w 36284"/>
              <a:gd name="T113" fmla="*/ 1032 h 13294"/>
              <a:gd name="T114" fmla="*/ 4591 w 36284"/>
              <a:gd name="T115" fmla="*/ 0 h 13294"/>
              <a:gd name="T116" fmla="*/ 22345 w 36284"/>
              <a:gd name="T117" fmla="*/ 13247 h 13294"/>
              <a:gd name="T118" fmla="*/ 28248 w 36284"/>
              <a:gd name="T119" fmla="*/ 8780 h 13294"/>
              <a:gd name="T120" fmla="*/ 33357 w 36284"/>
              <a:gd name="T121" fmla="*/ 9312 h 13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284" h="13294">
                <a:moveTo>
                  <a:pt x="35938" y="11760"/>
                </a:moveTo>
                <a:cubicBezTo>
                  <a:pt x="36063" y="11848"/>
                  <a:pt x="36178" y="11937"/>
                  <a:pt x="36284" y="12026"/>
                </a:cubicBezTo>
                <a:cubicBezTo>
                  <a:pt x="36284" y="12080"/>
                  <a:pt x="36284" y="12080"/>
                  <a:pt x="36284" y="12080"/>
                </a:cubicBezTo>
                <a:cubicBezTo>
                  <a:pt x="36171" y="11984"/>
                  <a:pt x="36049" y="11888"/>
                  <a:pt x="35915" y="11793"/>
                </a:cubicBezTo>
                <a:cubicBezTo>
                  <a:pt x="34637" y="10890"/>
                  <a:pt x="33069" y="10576"/>
                  <a:pt x="32227" y="10408"/>
                </a:cubicBezTo>
                <a:cubicBezTo>
                  <a:pt x="32226" y="10387"/>
                  <a:pt x="32226" y="10387"/>
                  <a:pt x="32226" y="10387"/>
                </a:cubicBezTo>
                <a:cubicBezTo>
                  <a:pt x="32222" y="10407"/>
                  <a:pt x="32222" y="10407"/>
                  <a:pt x="32222" y="10407"/>
                </a:cubicBezTo>
                <a:cubicBezTo>
                  <a:pt x="31410" y="10244"/>
                  <a:pt x="30490" y="10060"/>
                  <a:pt x="29602" y="10060"/>
                </a:cubicBezTo>
                <a:cubicBezTo>
                  <a:pt x="29022" y="10060"/>
                  <a:pt x="28531" y="10138"/>
                  <a:pt x="28101" y="10299"/>
                </a:cubicBezTo>
                <a:cubicBezTo>
                  <a:pt x="27262" y="10613"/>
                  <a:pt x="26873" y="11170"/>
                  <a:pt x="26745" y="11353"/>
                </a:cubicBezTo>
                <a:cubicBezTo>
                  <a:pt x="26529" y="11661"/>
                  <a:pt x="26507" y="11872"/>
                  <a:pt x="26486" y="12077"/>
                </a:cubicBezTo>
                <a:cubicBezTo>
                  <a:pt x="26463" y="12302"/>
                  <a:pt x="26440" y="12533"/>
                  <a:pt x="26182" y="12867"/>
                </a:cubicBezTo>
                <a:cubicBezTo>
                  <a:pt x="26080" y="12999"/>
                  <a:pt x="25963" y="13116"/>
                  <a:pt x="25820" y="13233"/>
                </a:cubicBezTo>
                <a:cubicBezTo>
                  <a:pt x="25755" y="13233"/>
                  <a:pt x="25755" y="13233"/>
                  <a:pt x="25755" y="13233"/>
                </a:cubicBezTo>
                <a:cubicBezTo>
                  <a:pt x="25914" y="13108"/>
                  <a:pt x="26041" y="12984"/>
                  <a:pt x="26150" y="12842"/>
                </a:cubicBezTo>
                <a:cubicBezTo>
                  <a:pt x="26401" y="12517"/>
                  <a:pt x="26423" y="12292"/>
                  <a:pt x="26445" y="12075"/>
                </a:cubicBezTo>
                <a:cubicBezTo>
                  <a:pt x="26467" y="11863"/>
                  <a:pt x="26490" y="11647"/>
                  <a:pt x="26711" y="11330"/>
                </a:cubicBezTo>
                <a:cubicBezTo>
                  <a:pt x="26841" y="11144"/>
                  <a:pt x="27236" y="10579"/>
                  <a:pt x="28087" y="10261"/>
                </a:cubicBezTo>
                <a:cubicBezTo>
                  <a:pt x="28521" y="10099"/>
                  <a:pt x="29017" y="10020"/>
                  <a:pt x="29602" y="10020"/>
                </a:cubicBezTo>
                <a:cubicBezTo>
                  <a:pt x="30494" y="10020"/>
                  <a:pt x="31416" y="10204"/>
                  <a:pt x="32230" y="10367"/>
                </a:cubicBezTo>
                <a:cubicBezTo>
                  <a:pt x="32235" y="10368"/>
                  <a:pt x="32235" y="10368"/>
                  <a:pt x="32235" y="10368"/>
                </a:cubicBezTo>
                <a:cubicBezTo>
                  <a:pt x="33080" y="10537"/>
                  <a:pt x="34653" y="10852"/>
                  <a:pt x="35938" y="11760"/>
                </a:cubicBezTo>
                <a:close/>
                <a:moveTo>
                  <a:pt x="7039" y="12709"/>
                </a:moveTo>
                <a:cubicBezTo>
                  <a:pt x="7039" y="12776"/>
                  <a:pt x="7039" y="12776"/>
                  <a:pt x="7039" y="12776"/>
                </a:cubicBezTo>
                <a:cubicBezTo>
                  <a:pt x="7173" y="12600"/>
                  <a:pt x="7302" y="12429"/>
                  <a:pt x="7427" y="12249"/>
                </a:cubicBezTo>
                <a:cubicBezTo>
                  <a:pt x="7405" y="12256"/>
                  <a:pt x="7384" y="12262"/>
                  <a:pt x="7363" y="12269"/>
                </a:cubicBezTo>
                <a:cubicBezTo>
                  <a:pt x="7259" y="12419"/>
                  <a:pt x="7151" y="12563"/>
                  <a:pt x="7039" y="12709"/>
                </a:cubicBezTo>
                <a:close/>
                <a:moveTo>
                  <a:pt x="2095" y="13294"/>
                </a:moveTo>
                <a:cubicBezTo>
                  <a:pt x="2193" y="12939"/>
                  <a:pt x="2310" y="12603"/>
                  <a:pt x="2439" y="12283"/>
                </a:cubicBezTo>
                <a:cubicBezTo>
                  <a:pt x="2439" y="12176"/>
                  <a:pt x="2439" y="12176"/>
                  <a:pt x="2439" y="12176"/>
                </a:cubicBezTo>
                <a:cubicBezTo>
                  <a:pt x="2293" y="12528"/>
                  <a:pt x="2162" y="12899"/>
                  <a:pt x="2053" y="13294"/>
                </a:cubicBezTo>
                <a:lnTo>
                  <a:pt x="2095" y="13294"/>
                </a:lnTo>
                <a:close/>
                <a:moveTo>
                  <a:pt x="32331" y="12631"/>
                </a:moveTo>
                <a:cubicBezTo>
                  <a:pt x="31862" y="12533"/>
                  <a:pt x="31359" y="12669"/>
                  <a:pt x="30722" y="12840"/>
                </a:cubicBezTo>
                <a:cubicBezTo>
                  <a:pt x="30477" y="12907"/>
                  <a:pt x="30177" y="13006"/>
                  <a:pt x="29747" y="13218"/>
                </a:cubicBezTo>
                <a:cubicBezTo>
                  <a:pt x="29840" y="13218"/>
                  <a:pt x="29840" y="13218"/>
                  <a:pt x="29840" y="13218"/>
                </a:cubicBezTo>
                <a:cubicBezTo>
                  <a:pt x="30228" y="13032"/>
                  <a:pt x="30505" y="12941"/>
                  <a:pt x="30733" y="12879"/>
                </a:cubicBezTo>
                <a:cubicBezTo>
                  <a:pt x="31218" y="12748"/>
                  <a:pt x="31625" y="12639"/>
                  <a:pt x="31996" y="12639"/>
                </a:cubicBezTo>
                <a:cubicBezTo>
                  <a:pt x="32108" y="12639"/>
                  <a:pt x="32216" y="12649"/>
                  <a:pt x="32323" y="12671"/>
                </a:cubicBezTo>
                <a:cubicBezTo>
                  <a:pt x="32323" y="12671"/>
                  <a:pt x="32323" y="12671"/>
                  <a:pt x="32323" y="12671"/>
                </a:cubicBezTo>
                <a:cubicBezTo>
                  <a:pt x="32608" y="12731"/>
                  <a:pt x="32880" y="12916"/>
                  <a:pt x="33089" y="13194"/>
                </a:cubicBezTo>
                <a:cubicBezTo>
                  <a:pt x="33092" y="13198"/>
                  <a:pt x="33094" y="13201"/>
                  <a:pt x="33097" y="13205"/>
                </a:cubicBezTo>
                <a:cubicBezTo>
                  <a:pt x="33146" y="13205"/>
                  <a:pt x="33146" y="13205"/>
                  <a:pt x="33146" y="13205"/>
                </a:cubicBezTo>
                <a:cubicBezTo>
                  <a:pt x="33138" y="13193"/>
                  <a:pt x="33130" y="13182"/>
                  <a:pt x="33121" y="13170"/>
                </a:cubicBezTo>
                <a:cubicBezTo>
                  <a:pt x="32906" y="12884"/>
                  <a:pt x="32625" y="12693"/>
                  <a:pt x="32331" y="12631"/>
                </a:cubicBezTo>
                <a:close/>
                <a:moveTo>
                  <a:pt x="18514" y="570"/>
                </a:moveTo>
                <a:cubicBezTo>
                  <a:pt x="19107" y="414"/>
                  <a:pt x="19868" y="213"/>
                  <a:pt x="20769" y="0"/>
                </a:cubicBezTo>
                <a:cubicBezTo>
                  <a:pt x="20595" y="0"/>
                  <a:pt x="20595" y="0"/>
                  <a:pt x="20595" y="0"/>
                </a:cubicBezTo>
                <a:cubicBezTo>
                  <a:pt x="19766" y="199"/>
                  <a:pt x="19061" y="384"/>
                  <a:pt x="18504" y="531"/>
                </a:cubicBezTo>
                <a:cubicBezTo>
                  <a:pt x="14208" y="1661"/>
                  <a:pt x="9766" y="2830"/>
                  <a:pt x="8462" y="5316"/>
                </a:cubicBezTo>
                <a:cubicBezTo>
                  <a:pt x="7997" y="6202"/>
                  <a:pt x="8146" y="6845"/>
                  <a:pt x="8320" y="7591"/>
                </a:cubicBezTo>
                <a:cubicBezTo>
                  <a:pt x="8518" y="8445"/>
                  <a:pt x="8743" y="9412"/>
                  <a:pt x="8072" y="10994"/>
                </a:cubicBezTo>
                <a:cubicBezTo>
                  <a:pt x="7936" y="11315"/>
                  <a:pt x="7796" y="11586"/>
                  <a:pt x="7649" y="11831"/>
                </a:cubicBezTo>
                <a:cubicBezTo>
                  <a:pt x="7666" y="11829"/>
                  <a:pt x="7683" y="11827"/>
                  <a:pt x="7699" y="11826"/>
                </a:cubicBezTo>
                <a:cubicBezTo>
                  <a:pt x="7841" y="11586"/>
                  <a:pt x="7977" y="11322"/>
                  <a:pt x="8110" y="11010"/>
                </a:cubicBezTo>
                <a:cubicBezTo>
                  <a:pt x="8786" y="9416"/>
                  <a:pt x="8559" y="8441"/>
                  <a:pt x="8359" y="7580"/>
                </a:cubicBezTo>
                <a:cubicBezTo>
                  <a:pt x="8187" y="6844"/>
                  <a:pt x="8039" y="6207"/>
                  <a:pt x="8497" y="5334"/>
                </a:cubicBezTo>
                <a:cubicBezTo>
                  <a:pt x="9794" y="2864"/>
                  <a:pt x="14227" y="1698"/>
                  <a:pt x="18514" y="570"/>
                </a:cubicBezTo>
                <a:close/>
                <a:moveTo>
                  <a:pt x="33156" y="11832"/>
                </a:moveTo>
                <a:cubicBezTo>
                  <a:pt x="31959" y="11456"/>
                  <a:pt x="30300" y="11970"/>
                  <a:pt x="30284" y="11976"/>
                </a:cubicBezTo>
                <a:cubicBezTo>
                  <a:pt x="30153" y="12016"/>
                  <a:pt x="30153" y="12016"/>
                  <a:pt x="30153" y="12016"/>
                </a:cubicBezTo>
                <a:cubicBezTo>
                  <a:pt x="29428" y="12244"/>
                  <a:pt x="28903" y="12408"/>
                  <a:pt x="27780" y="13188"/>
                </a:cubicBezTo>
                <a:cubicBezTo>
                  <a:pt x="27761" y="13200"/>
                  <a:pt x="27743" y="13213"/>
                  <a:pt x="27725" y="13226"/>
                </a:cubicBezTo>
                <a:cubicBezTo>
                  <a:pt x="27796" y="13225"/>
                  <a:pt x="27796" y="13225"/>
                  <a:pt x="27796" y="13225"/>
                </a:cubicBezTo>
                <a:cubicBezTo>
                  <a:pt x="27799" y="13224"/>
                  <a:pt x="27801" y="13222"/>
                  <a:pt x="27803" y="13221"/>
                </a:cubicBezTo>
                <a:cubicBezTo>
                  <a:pt x="28921" y="12445"/>
                  <a:pt x="29443" y="12281"/>
                  <a:pt x="30165" y="12055"/>
                </a:cubicBezTo>
                <a:cubicBezTo>
                  <a:pt x="30296" y="12014"/>
                  <a:pt x="30296" y="12014"/>
                  <a:pt x="30296" y="12014"/>
                </a:cubicBezTo>
                <a:cubicBezTo>
                  <a:pt x="30308" y="12010"/>
                  <a:pt x="31196" y="11734"/>
                  <a:pt x="32137" y="11734"/>
                </a:cubicBezTo>
                <a:cubicBezTo>
                  <a:pt x="32479" y="11734"/>
                  <a:pt x="32828" y="11771"/>
                  <a:pt x="33144" y="11870"/>
                </a:cubicBezTo>
                <a:cubicBezTo>
                  <a:pt x="33691" y="12042"/>
                  <a:pt x="34173" y="12514"/>
                  <a:pt x="34467" y="13164"/>
                </a:cubicBezTo>
                <a:cubicBezTo>
                  <a:pt x="34472" y="13176"/>
                  <a:pt x="34477" y="13188"/>
                  <a:pt x="34482" y="13200"/>
                </a:cubicBezTo>
                <a:cubicBezTo>
                  <a:pt x="34526" y="13199"/>
                  <a:pt x="34526" y="13199"/>
                  <a:pt x="34526" y="13199"/>
                </a:cubicBezTo>
                <a:cubicBezTo>
                  <a:pt x="34519" y="13182"/>
                  <a:pt x="34511" y="13165"/>
                  <a:pt x="34504" y="13148"/>
                </a:cubicBezTo>
                <a:cubicBezTo>
                  <a:pt x="34206" y="12487"/>
                  <a:pt x="33714" y="12007"/>
                  <a:pt x="33156" y="11832"/>
                </a:cubicBezTo>
                <a:close/>
                <a:moveTo>
                  <a:pt x="27285" y="10097"/>
                </a:moveTo>
                <a:cubicBezTo>
                  <a:pt x="26598" y="10457"/>
                  <a:pt x="26478" y="10899"/>
                  <a:pt x="26340" y="11412"/>
                </a:cubicBezTo>
                <a:cubicBezTo>
                  <a:pt x="26188" y="11975"/>
                  <a:pt x="26015" y="12612"/>
                  <a:pt x="24991" y="13236"/>
                </a:cubicBezTo>
                <a:cubicBezTo>
                  <a:pt x="25069" y="13236"/>
                  <a:pt x="25069" y="13236"/>
                  <a:pt x="25069" y="13236"/>
                </a:cubicBezTo>
                <a:cubicBezTo>
                  <a:pt x="26057" y="12614"/>
                  <a:pt x="26227" y="11982"/>
                  <a:pt x="26379" y="11422"/>
                </a:cubicBezTo>
                <a:cubicBezTo>
                  <a:pt x="26515" y="10919"/>
                  <a:pt x="26632" y="10484"/>
                  <a:pt x="27304" y="10133"/>
                </a:cubicBezTo>
                <a:cubicBezTo>
                  <a:pt x="27935" y="9803"/>
                  <a:pt x="28832" y="9659"/>
                  <a:pt x="29829" y="9659"/>
                </a:cubicBezTo>
                <a:cubicBezTo>
                  <a:pt x="31511" y="9659"/>
                  <a:pt x="33477" y="10068"/>
                  <a:pt x="34930" y="10685"/>
                </a:cubicBezTo>
                <a:cubicBezTo>
                  <a:pt x="35462" y="10910"/>
                  <a:pt x="35908" y="11159"/>
                  <a:pt x="36284" y="11416"/>
                </a:cubicBezTo>
                <a:cubicBezTo>
                  <a:pt x="36284" y="11367"/>
                  <a:pt x="36284" y="11367"/>
                  <a:pt x="36284" y="11367"/>
                </a:cubicBezTo>
                <a:cubicBezTo>
                  <a:pt x="35911" y="11114"/>
                  <a:pt x="35470" y="10870"/>
                  <a:pt x="34946" y="10648"/>
                </a:cubicBezTo>
                <a:cubicBezTo>
                  <a:pt x="32623" y="9662"/>
                  <a:pt x="28990" y="9205"/>
                  <a:pt x="27285" y="10097"/>
                </a:cubicBezTo>
                <a:close/>
                <a:moveTo>
                  <a:pt x="33557" y="12826"/>
                </a:moveTo>
                <a:cubicBezTo>
                  <a:pt x="33549" y="12820"/>
                  <a:pt x="32718" y="12255"/>
                  <a:pt x="31506" y="12255"/>
                </a:cubicBezTo>
                <a:cubicBezTo>
                  <a:pt x="31479" y="12255"/>
                  <a:pt x="31451" y="12255"/>
                  <a:pt x="31423" y="12256"/>
                </a:cubicBezTo>
                <a:cubicBezTo>
                  <a:pt x="30772" y="12270"/>
                  <a:pt x="30341" y="12442"/>
                  <a:pt x="29480" y="12785"/>
                </a:cubicBezTo>
                <a:cubicBezTo>
                  <a:pt x="29245" y="12879"/>
                  <a:pt x="28898" y="13018"/>
                  <a:pt x="28508" y="13223"/>
                </a:cubicBezTo>
                <a:cubicBezTo>
                  <a:pt x="28597" y="13222"/>
                  <a:pt x="28597" y="13222"/>
                  <a:pt x="28597" y="13222"/>
                </a:cubicBezTo>
                <a:cubicBezTo>
                  <a:pt x="28956" y="13038"/>
                  <a:pt x="29276" y="12910"/>
                  <a:pt x="29498" y="12822"/>
                </a:cubicBezTo>
                <a:cubicBezTo>
                  <a:pt x="30352" y="12481"/>
                  <a:pt x="30780" y="12310"/>
                  <a:pt x="31424" y="12296"/>
                </a:cubicBezTo>
                <a:cubicBezTo>
                  <a:pt x="31452" y="12296"/>
                  <a:pt x="31479" y="12295"/>
                  <a:pt x="31506" y="12295"/>
                </a:cubicBezTo>
                <a:cubicBezTo>
                  <a:pt x="32693" y="12295"/>
                  <a:pt x="33526" y="12853"/>
                  <a:pt x="33534" y="12859"/>
                </a:cubicBezTo>
                <a:cubicBezTo>
                  <a:pt x="33691" y="12967"/>
                  <a:pt x="33813" y="13082"/>
                  <a:pt x="33906" y="13202"/>
                </a:cubicBezTo>
                <a:cubicBezTo>
                  <a:pt x="33957" y="13202"/>
                  <a:pt x="33957" y="13202"/>
                  <a:pt x="33957" y="13202"/>
                </a:cubicBezTo>
                <a:cubicBezTo>
                  <a:pt x="33859" y="13071"/>
                  <a:pt x="33729" y="12944"/>
                  <a:pt x="33557" y="12826"/>
                </a:cubicBezTo>
                <a:close/>
                <a:moveTo>
                  <a:pt x="11928" y="0"/>
                </a:moveTo>
                <a:cubicBezTo>
                  <a:pt x="11817" y="0"/>
                  <a:pt x="11817" y="0"/>
                  <a:pt x="11817" y="0"/>
                </a:cubicBezTo>
                <a:cubicBezTo>
                  <a:pt x="10545" y="490"/>
                  <a:pt x="9493" y="1021"/>
                  <a:pt x="8732" y="1579"/>
                </a:cubicBezTo>
                <a:cubicBezTo>
                  <a:pt x="8364" y="1849"/>
                  <a:pt x="7569" y="1908"/>
                  <a:pt x="6727" y="1971"/>
                </a:cubicBezTo>
                <a:cubicBezTo>
                  <a:pt x="5680" y="2050"/>
                  <a:pt x="4494" y="2138"/>
                  <a:pt x="3987" y="2665"/>
                </a:cubicBezTo>
                <a:cubicBezTo>
                  <a:pt x="3479" y="3191"/>
                  <a:pt x="3695" y="4076"/>
                  <a:pt x="4646" y="5371"/>
                </a:cubicBezTo>
                <a:cubicBezTo>
                  <a:pt x="5671" y="6766"/>
                  <a:pt x="4940" y="7904"/>
                  <a:pt x="3929" y="9480"/>
                </a:cubicBezTo>
                <a:cubicBezTo>
                  <a:pt x="3547" y="10074"/>
                  <a:pt x="3126" y="10730"/>
                  <a:pt x="2755" y="11480"/>
                </a:cubicBezTo>
                <a:cubicBezTo>
                  <a:pt x="2770" y="11477"/>
                  <a:pt x="2784" y="11475"/>
                  <a:pt x="2800" y="11473"/>
                </a:cubicBezTo>
                <a:cubicBezTo>
                  <a:pt x="2801" y="11473"/>
                  <a:pt x="2802" y="11473"/>
                  <a:pt x="2804" y="11473"/>
                </a:cubicBezTo>
                <a:cubicBezTo>
                  <a:pt x="3171" y="10735"/>
                  <a:pt x="3586" y="10088"/>
                  <a:pt x="3963" y="9501"/>
                </a:cubicBezTo>
                <a:cubicBezTo>
                  <a:pt x="4983" y="7912"/>
                  <a:pt x="5720" y="6764"/>
                  <a:pt x="4679" y="5347"/>
                </a:cubicBezTo>
                <a:cubicBezTo>
                  <a:pt x="3741" y="4071"/>
                  <a:pt x="3524" y="3203"/>
                  <a:pt x="4016" y="2693"/>
                </a:cubicBezTo>
                <a:cubicBezTo>
                  <a:pt x="4512" y="2177"/>
                  <a:pt x="5691" y="2089"/>
                  <a:pt x="6731" y="2012"/>
                </a:cubicBezTo>
                <a:cubicBezTo>
                  <a:pt x="7578" y="1948"/>
                  <a:pt x="8378" y="1888"/>
                  <a:pt x="8756" y="1612"/>
                </a:cubicBezTo>
                <a:cubicBezTo>
                  <a:pt x="9534" y="1041"/>
                  <a:pt x="10617" y="499"/>
                  <a:pt x="11928" y="0"/>
                </a:cubicBezTo>
                <a:close/>
                <a:moveTo>
                  <a:pt x="6591" y="13294"/>
                </a:moveTo>
                <a:cubicBezTo>
                  <a:pt x="6597" y="13294"/>
                  <a:pt x="6597" y="13294"/>
                  <a:pt x="6597" y="13294"/>
                </a:cubicBezTo>
                <a:cubicBezTo>
                  <a:pt x="6596" y="13293"/>
                  <a:pt x="6595" y="13292"/>
                  <a:pt x="6594" y="13291"/>
                </a:cubicBezTo>
                <a:cubicBezTo>
                  <a:pt x="6593" y="13292"/>
                  <a:pt x="6592" y="13293"/>
                  <a:pt x="6591" y="13294"/>
                </a:cubicBezTo>
                <a:close/>
                <a:moveTo>
                  <a:pt x="31219" y="13212"/>
                </a:moveTo>
                <a:cubicBezTo>
                  <a:pt x="31384" y="13212"/>
                  <a:pt x="31384" y="13212"/>
                  <a:pt x="31384" y="13212"/>
                </a:cubicBezTo>
                <a:cubicBezTo>
                  <a:pt x="31331" y="13207"/>
                  <a:pt x="31276" y="13208"/>
                  <a:pt x="31219" y="13212"/>
                </a:cubicBezTo>
                <a:close/>
                <a:moveTo>
                  <a:pt x="27760" y="5415"/>
                </a:moveTo>
                <a:cubicBezTo>
                  <a:pt x="24350" y="5547"/>
                  <a:pt x="21524" y="6293"/>
                  <a:pt x="20202" y="7411"/>
                </a:cubicBezTo>
                <a:cubicBezTo>
                  <a:pt x="19371" y="8114"/>
                  <a:pt x="19365" y="8766"/>
                  <a:pt x="19358" y="9520"/>
                </a:cubicBezTo>
                <a:cubicBezTo>
                  <a:pt x="19349" y="10406"/>
                  <a:pt x="19339" y="11411"/>
                  <a:pt x="18066" y="12816"/>
                </a:cubicBezTo>
                <a:cubicBezTo>
                  <a:pt x="17919" y="12978"/>
                  <a:pt x="17771" y="13127"/>
                  <a:pt x="17624" y="13265"/>
                </a:cubicBezTo>
                <a:cubicBezTo>
                  <a:pt x="17684" y="13265"/>
                  <a:pt x="17684" y="13265"/>
                  <a:pt x="17684" y="13265"/>
                </a:cubicBezTo>
                <a:cubicBezTo>
                  <a:pt x="17821" y="13134"/>
                  <a:pt x="17958" y="12995"/>
                  <a:pt x="18096" y="12843"/>
                </a:cubicBezTo>
                <a:cubicBezTo>
                  <a:pt x="19379" y="11427"/>
                  <a:pt x="19389" y="10414"/>
                  <a:pt x="19398" y="9521"/>
                </a:cubicBezTo>
                <a:cubicBezTo>
                  <a:pt x="19405" y="8776"/>
                  <a:pt x="19411" y="8133"/>
                  <a:pt x="20228" y="7442"/>
                </a:cubicBezTo>
                <a:cubicBezTo>
                  <a:pt x="21544" y="6329"/>
                  <a:pt x="24360" y="5587"/>
                  <a:pt x="27762" y="5456"/>
                </a:cubicBezTo>
                <a:cubicBezTo>
                  <a:pt x="28118" y="5442"/>
                  <a:pt x="28472" y="5435"/>
                  <a:pt x="28822" y="5435"/>
                </a:cubicBezTo>
                <a:cubicBezTo>
                  <a:pt x="31851" y="5435"/>
                  <a:pt x="34588" y="5944"/>
                  <a:pt x="36284" y="6824"/>
                </a:cubicBezTo>
                <a:cubicBezTo>
                  <a:pt x="36284" y="6779"/>
                  <a:pt x="36284" y="6779"/>
                  <a:pt x="36284" y="6779"/>
                </a:cubicBezTo>
                <a:cubicBezTo>
                  <a:pt x="34383" y="5800"/>
                  <a:pt x="31199" y="5282"/>
                  <a:pt x="27760" y="5415"/>
                </a:cubicBezTo>
                <a:close/>
                <a:moveTo>
                  <a:pt x="1202" y="4287"/>
                </a:moveTo>
                <a:cubicBezTo>
                  <a:pt x="1304" y="4738"/>
                  <a:pt x="1344" y="5222"/>
                  <a:pt x="1202" y="5744"/>
                </a:cubicBezTo>
                <a:cubicBezTo>
                  <a:pt x="1202" y="5886"/>
                  <a:pt x="1202" y="5886"/>
                  <a:pt x="1202" y="5886"/>
                </a:cubicBezTo>
                <a:cubicBezTo>
                  <a:pt x="1412" y="5241"/>
                  <a:pt x="1341" y="4653"/>
                  <a:pt x="1202" y="4115"/>
                </a:cubicBezTo>
                <a:lnTo>
                  <a:pt x="1202" y="4287"/>
                </a:lnTo>
                <a:close/>
                <a:moveTo>
                  <a:pt x="728" y="6856"/>
                </a:moveTo>
                <a:cubicBezTo>
                  <a:pt x="726" y="6861"/>
                  <a:pt x="726" y="6861"/>
                  <a:pt x="726" y="6861"/>
                </a:cubicBezTo>
                <a:cubicBezTo>
                  <a:pt x="506" y="7306"/>
                  <a:pt x="243" y="7842"/>
                  <a:pt x="0" y="8507"/>
                </a:cubicBezTo>
                <a:cubicBezTo>
                  <a:pt x="0" y="8627"/>
                  <a:pt x="0" y="8627"/>
                  <a:pt x="0" y="8627"/>
                </a:cubicBezTo>
                <a:cubicBezTo>
                  <a:pt x="252" y="7914"/>
                  <a:pt x="532" y="7346"/>
                  <a:pt x="762" y="6879"/>
                </a:cubicBezTo>
                <a:cubicBezTo>
                  <a:pt x="764" y="6874"/>
                  <a:pt x="764" y="6874"/>
                  <a:pt x="764" y="6874"/>
                </a:cubicBezTo>
                <a:cubicBezTo>
                  <a:pt x="834" y="6732"/>
                  <a:pt x="899" y="6599"/>
                  <a:pt x="959" y="6472"/>
                </a:cubicBezTo>
                <a:cubicBezTo>
                  <a:pt x="943" y="6476"/>
                  <a:pt x="927" y="6478"/>
                  <a:pt x="911" y="6480"/>
                </a:cubicBezTo>
                <a:cubicBezTo>
                  <a:pt x="854" y="6599"/>
                  <a:pt x="793" y="6724"/>
                  <a:pt x="728" y="6856"/>
                </a:cubicBezTo>
                <a:close/>
                <a:moveTo>
                  <a:pt x="23549" y="8338"/>
                </a:moveTo>
                <a:cubicBezTo>
                  <a:pt x="22816" y="8796"/>
                  <a:pt x="22688" y="9013"/>
                  <a:pt x="22264" y="9733"/>
                </a:cubicBezTo>
                <a:cubicBezTo>
                  <a:pt x="22260" y="9739"/>
                  <a:pt x="22260" y="9739"/>
                  <a:pt x="22260" y="9739"/>
                </a:cubicBezTo>
                <a:cubicBezTo>
                  <a:pt x="22008" y="10166"/>
                  <a:pt x="21662" y="10752"/>
                  <a:pt x="21036" y="11659"/>
                </a:cubicBezTo>
                <a:cubicBezTo>
                  <a:pt x="20593" y="12299"/>
                  <a:pt x="20159" y="12821"/>
                  <a:pt x="19752" y="13257"/>
                </a:cubicBezTo>
                <a:cubicBezTo>
                  <a:pt x="19808" y="13256"/>
                  <a:pt x="19808" y="13256"/>
                  <a:pt x="19808" y="13256"/>
                </a:cubicBezTo>
                <a:cubicBezTo>
                  <a:pt x="20208" y="12825"/>
                  <a:pt x="20634" y="12310"/>
                  <a:pt x="21069" y="11682"/>
                </a:cubicBezTo>
                <a:cubicBezTo>
                  <a:pt x="21696" y="10774"/>
                  <a:pt x="22042" y="10188"/>
                  <a:pt x="22295" y="9759"/>
                </a:cubicBezTo>
                <a:cubicBezTo>
                  <a:pt x="22299" y="9753"/>
                  <a:pt x="22299" y="9753"/>
                  <a:pt x="22299" y="9753"/>
                </a:cubicBezTo>
                <a:cubicBezTo>
                  <a:pt x="22719" y="9040"/>
                  <a:pt x="22846" y="8825"/>
                  <a:pt x="23571" y="8372"/>
                </a:cubicBezTo>
                <a:cubicBezTo>
                  <a:pt x="24959" y="7506"/>
                  <a:pt x="27454" y="6995"/>
                  <a:pt x="30206" y="6995"/>
                </a:cubicBezTo>
                <a:cubicBezTo>
                  <a:pt x="30457" y="6995"/>
                  <a:pt x="30710" y="6999"/>
                  <a:pt x="30965" y="7007"/>
                </a:cubicBezTo>
                <a:cubicBezTo>
                  <a:pt x="33099" y="7079"/>
                  <a:pt x="34981" y="7438"/>
                  <a:pt x="36284" y="8000"/>
                </a:cubicBezTo>
                <a:cubicBezTo>
                  <a:pt x="36284" y="7957"/>
                  <a:pt x="36284" y="7957"/>
                  <a:pt x="36284" y="7957"/>
                </a:cubicBezTo>
                <a:cubicBezTo>
                  <a:pt x="34976" y="7396"/>
                  <a:pt x="33096" y="7039"/>
                  <a:pt x="30966" y="6967"/>
                </a:cubicBezTo>
                <a:cubicBezTo>
                  <a:pt x="27913" y="6864"/>
                  <a:pt x="25071" y="7389"/>
                  <a:pt x="23549" y="8338"/>
                </a:cubicBezTo>
                <a:close/>
                <a:moveTo>
                  <a:pt x="27824" y="2781"/>
                </a:moveTo>
                <a:cubicBezTo>
                  <a:pt x="24924" y="2781"/>
                  <a:pt x="22354" y="3182"/>
                  <a:pt x="20185" y="3973"/>
                </a:cubicBezTo>
                <a:cubicBezTo>
                  <a:pt x="19933" y="4065"/>
                  <a:pt x="19612" y="4147"/>
                  <a:pt x="19239" y="4241"/>
                </a:cubicBezTo>
                <a:cubicBezTo>
                  <a:pt x="19234" y="4242"/>
                  <a:pt x="19234" y="4242"/>
                  <a:pt x="19234" y="4242"/>
                </a:cubicBezTo>
                <a:cubicBezTo>
                  <a:pt x="18161" y="4514"/>
                  <a:pt x="16693" y="4885"/>
                  <a:pt x="15886" y="5822"/>
                </a:cubicBezTo>
                <a:cubicBezTo>
                  <a:pt x="15434" y="6348"/>
                  <a:pt x="15474" y="6810"/>
                  <a:pt x="15524" y="7395"/>
                </a:cubicBezTo>
                <a:cubicBezTo>
                  <a:pt x="15570" y="7930"/>
                  <a:pt x="15627" y="8595"/>
                  <a:pt x="15308" y="9509"/>
                </a:cubicBezTo>
                <a:cubicBezTo>
                  <a:pt x="14764" y="11072"/>
                  <a:pt x="13901" y="12459"/>
                  <a:pt x="13329" y="13282"/>
                </a:cubicBezTo>
                <a:cubicBezTo>
                  <a:pt x="13378" y="13281"/>
                  <a:pt x="13378" y="13281"/>
                  <a:pt x="13378" y="13281"/>
                </a:cubicBezTo>
                <a:cubicBezTo>
                  <a:pt x="13952" y="12454"/>
                  <a:pt x="14806" y="11074"/>
                  <a:pt x="15346" y="9523"/>
                </a:cubicBezTo>
                <a:cubicBezTo>
                  <a:pt x="15668" y="8600"/>
                  <a:pt x="15611" y="7930"/>
                  <a:pt x="15564" y="7392"/>
                </a:cubicBezTo>
                <a:cubicBezTo>
                  <a:pt x="15515" y="6816"/>
                  <a:pt x="15475" y="6361"/>
                  <a:pt x="15917" y="5849"/>
                </a:cubicBezTo>
                <a:cubicBezTo>
                  <a:pt x="16715" y="4921"/>
                  <a:pt x="18177" y="4552"/>
                  <a:pt x="19244" y="4281"/>
                </a:cubicBezTo>
                <a:cubicBezTo>
                  <a:pt x="19249" y="4280"/>
                  <a:pt x="19249" y="4280"/>
                  <a:pt x="19249" y="4280"/>
                </a:cubicBezTo>
                <a:cubicBezTo>
                  <a:pt x="19623" y="4185"/>
                  <a:pt x="19945" y="4104"/>
                  <a:pt x="20198" y="4011"/>
                </a:cubicBezTo>
                <a:cubicBezTo>
                  <a:pt x="22363" y="3222"/>
                  <a:pt x="24928" y="2821"/>
                  <a:pt x="27824" y="2821"/>
                </a:cubicBezTo>
                <a:cubicBezTo>
                  <a:pt x="30159" y="2821"/>
                  <a:pt x="32700" y="3089"/>
                  <a:pt x="35376" y="3616"/>
                </a:cubicBezTo>
                <a:cubicBezTo>
                  <a:pt x="35675" y="3675"/>
                  <a:pt x="35979" y="3735"/>
                  <a:pt x="36284" y="3797"/>
                </a:cubicBezTo>
                <a:cubicBezTo>
                  <a:pt x="36284" y="3756"/>
                  <a:pt x="36284" y="3756"/>
                  <a:pt x="36284" y="3756"/>
                </a:cubicBezTo>
                <a:cubicBezTo>
                  <a:pt x="35982" y="3694"/>
                  <a:pt x="35681" y="3635"/>
                  <a:pt x="35384" y="3576"/>
                </a:cubicBezTo>
                <a:cubicBezTo>
                  <a:pt x="32706" y="3048"/>
                  <a:pt x="30162" y="2781"/>
                  <a:pt x="27824" y="2781"/>
                </a:cubicBezTo>
                <a:close/>
                <a:moveTo>
                  <a:pt x="14462" y="5371"/>
                </a:moveTo>
                <a:cubicBezTo>
                  <a:pt x="13560" y="6134"/>
                  <a:pt x="13807" y="6659"/>
                  <a:pt x="14148" y="7384"/>
                </a:cubicBezTo>
                <a:cubicBezTo>
                  <a:pt x="14555" y="8250"/>
                  <a:pt x="15062" y="9328"/>
                  <a:pt x="13839" y="11314"/>
                </a:cubicBezTo>
                <a:cubicBezTo>
                  <a:pt x="13362" y="12088"/>
                  <a:pt x="12873" y="12735"/>
                  <a:pt x="12404" y="13285"/>
                </a:cubicBezTo>
                <a:cubicBezTo>
                  <a:pt x="12458" y="13285"/>
                  <a:pt x="12458" y="13285"/>
                  <a:pt x="12458" y="13285"/>
                </a:cubicBezTo>
                <a:cubicBezTo>
                  <a:pt x="12920" y="12739"/>
                  <a:pt x="13402" y="12099"/>
                  <a:pt x="13873" y="11335"/>
                </a:cubicBezTo>
                <a:cubicBezTo>
                  <a:pt x="15108" y="9330"/>
                  <a:pt x="14596" y="8242"/>
                  <a:pt x="14185" y="7367"/>
                </a:cubicBezTo>
                <a:cubicBezTo>
                  <a:pt x="13851" y="6658"/>
                  <a:pt x="13609" y="6145"/>
                  <a:pt x="14488" y="5401"/>
                </a:cubicBezTo>
                <a:cubicBezTo>
                  <a:pt x="18807" y="1742"/>
                  <a:pt x="31526" y="2176"/>
                  <a:pt x="31653" y="2181"/>
                </a:cubicBezTo>
                <a:cubicBezTo>
                  <a:pt x="33158" y="2245"/>
                  <a:pt x="34750" y="2412"/>
                  <a:pt x="36284" y="2658"/>
                </a:cubicBezTo>
                <a:cubicBezTo>
                  <a:pt x="36284" y="2618"/>
                  <a:pt x="36284" y="2618"/>
                  <a:pt x="36284" y="2618"/>
                </a:cubicBezTo>
                <a:cubicBezTo>
                  <a:pt x="34750" y="2372"/>
                  <a:pt x="33159" y="2205"/>
                  <a:pt x="31655" y="2141"/>
                </a:cubicBezTo>
                <a:cubicBezTo>
                  <a:pt x="31527" y="2135"/>
                  <a:pt x="18793" y="1702"/>
                  <a:pt x="14462" y="5371"/>
                </a:cubicBezTo>
                <a:close/>
                <a:moveTo>
                  <a:pt x="32229" y="10798"/>
                </a:moveTo>
                <a:cubicBezTo>
                  <a:pt x="32229" y="10798"/>
                  <a:pt x="32229" y="10798"/>
                  <a:pt x="32229" y="10798"/>
                </a:cubicBezTo>
                <a:cubicBezTo>
                  <a:pt x="29901" y="10414"/>
                  <a:pt x="28334" y="10458"/>
                  <a:pt x="27572" y="10928"/>
                </a:cubicBezTo>
                <a:cubicBezTo>
                  <a:pt x="27189" y="11165"/>
                  <a:pt x="27138" y="11419"/>
                  <a:pt x="27066" y="11774"/>
                </a:cubicBezTo>
                <a:cubicBezTo>
                  <a:pt x="26994" y="12130"/>
                  <a:pt x="26904" y="12573"/>
                  <a:pt x="26420" y="13160"/>
                </a:cubicBezTo>
                <a:cubicBezTo>
                  <a:pt x="26399" y="13184"/>
                  <a:pt x="26379" y="13207"/>
                  <a:pt x="26358" y="13231"/>
                </a:cubicBezTo>
                <a:cubicBezTo>
                  <a:pt x="26412" y="13231"/>
                  <a:pt x="26412" y="13231"/>
                  <a:pt x="26412" y="13231"/>
                </a:cubicBezTo>
                <a:cubicBezTo>
                  <a:pt x="26425" y="13216"/>
                  <a:pt x="26438" y="13201"/>
                  <a:pt x="26451" y="13186"/>
                </a:cubicBezTo>
                <a:cubicBezTo>
                  <a:pt x="26942" y="12591"/>
                  <a:pt x="27033" y="12142"/>
                  <a:pt x="27106" y="11780"/>
                </a:cubicBezTo>
                <a:cubicBezTo>
                  <a:pt x="27175" y="11437"/>
                  <a:pt x="27225" y="11190"/>
                  <a:pt x="27593" y="10963"/>
                </a:cubicBezTo>
                <a:cubicBezTo>
                  <a:pt x="28346" y="10498"/>
                  <a:pt x="29904" y="10456"/>
                  <a:pt x="32223" y="10838"/>
                </a:cubicBezTo>
                <a:cubicBezTo>
                  <a:pt x="32223" y="10838"/>
                  <a:pt x="32223" y="10838"/>
                  <a:pt x="32223" y="10838"/>
                </a:cubicBezTo>
                <a:cubicBezTo>
                  <a:pt x="33939" y="11120"/>
                  <a:pt x="35334" y="11879"/>
                  <a:pt x="35955" y="12868"/>
                </a:cubicBezTo>
                <a:cubicBezTo>
                  <a:pt x="36022" y="12976"/>
                  <a:pt x="36087" y="13084"/>
                  <a:pt x="36150" y="13193"/>
                </a:cubicBezTo>
                <a:cubicBezTo>
                  <a:pt x="36196" y="13193"/>
                  <a:pt x="36196" y="13193"/>
                  <a:pt x="36196" y="13193"/>
                </a:cubicBezTo>
                <a:cubicBezTo>
                  <a:pt x="36129" y="13077"/>
                  <a:pt x="36061" y="12961"/>
                  <a:pt x="35989" y="12847"/>
                </a:cubicBezTo>
                <a:cubicBezTo>
                  <a:pt x="35363" y="11848"/>
                  <a:pt x="33957" y="11082"/>
                  <a:pt x="32229" y="10798"/>
                </a:cubicBezTo>
                <a:close/>
                <a:moveTo>
                  <a:pt x="26561" y="3986"/>
                </a:moveTo>
                <a:cubicBezTo>
                  <a:pt x="22628" y="4253"/>
                  <a:pt x="19417" y="5189"/>
                  <a:pt x="17972" y="6489"/>
                </a:cubicBezTo>
                <a:cubicBezTo>
                  <a:pt x="17266" y="7124"/>
                  <a:pt x="17223" y="7602"/>
                  <a:pt x="17158" y="8326"/>
                </a:cubicBezTo>
                <a:cubicBezTo>
                  <a:pt x="17089" y="9079"/>
                  <a:pt x="16996" y="10111"/>
                  <a:pt x="16034" y="11830"/>
                </a:cubicBezTo>
                <a:cubicBezTo>
                  <a:pt x="15716" y="12398"/>
                  <a:pt x="15400" y="12870"/>
                  <a:pt x="15098" y="13275"/>
                </a:cubicBezTo>
                <a:cubicBezTo>
                  <a:pt x="15149" y="13275"/>
                  <a:pt x="15149" y="13275"/>
                  <a:pt x="15149" y="13275"/>
                </a:cubicBezTo>
                <a:cubicBezTo>
                  <a:pt x="15446" y="12874"/>
                  <a:pt x="15756" y="12408"/>
                  <a:pt x="16069" y="11850"/>
                </a:cubicBezTo>
                <a:cubicBezTo>
                  <a:pt x="17035" y="10123"/>
                  <a:pt x="17129" y="9086"/>
                  <a:pt x="17198" y="8329"/>
                </a:cubicBezTo>
                <a:cubicBezTo>
                  <a:pt x="17262" y="7615"/>
                  <a:pt x="17305" y="7143"/>
                  <a:pt x="17999" y="6519"/>
                </a:cubicBezTo>
                <a:cubicBezTo>
                  <a:pt x="19437" y="5225"/>
                  <a:pt x="22639" y="4293"/>
                  <a:pt x="26564" y="4026"/>
                </a:cubicBezTo>
                <a:cubicBezTo>
                  <a:pt x="27354" y="3973"/>
                  <a:pt x="28140" y="3947"/>
                  <a:pt x="28915" y="3947"/>
                </a:cubicBezTo>
                <a:cubicBezTo>
                  <a:pt x="31603" y="3947"/>
                  <a:pt x="34159" y="4262"/>
                  <a:pt x="36284" y="4843"/>
                </a:cubicBezTo>
                <a:cubicBezTo>
                  <a:pt x="36284" y="4801"/>
                  <a:pt x="36284" y="4801"/>
                  <a:pt x="36284" y="4801"/>
                </a:cubicBezTo>
                <a:cubicBezTo>
                  <a:pt x="33543" y="4053"/>
                  <a:pt x="30088" y="3747"/>
                  <a:pt x="26561" y="3986"/>
                </a:cubicBezTo>
                <a:close/>
                <a:moveTo>
                  <a:pt x="33920" y="11908"/>
                </a:moveTo>
                <a:cubicBezTo>
                  <a:pt x="32653" y="11189"/>
                  <a:pt x="30938" y="11133"/>
                  <a:pt x="30443" y="11133"/>
                </a:cubicBezTo>
                <a:cubicBezTo>
                  <a:pt x="30402" y="11133"/>
                  <a:pt x="30369" y="11133"/>
                  <a:pt x="30341" y="11134"/>
                </a:cubicBezTo>
                <a:cubicBezTo>
                  <a:pt x="30040" y="11139"/>
                  <a:pt x="29584" y="11147"/>
                  <a:pt x="29069" y="11286"/>
                </a:cubicBezTo>
                <a:cubicBezTo>
                  <a:pt x="28228" y="11515"/>
                  <a:pt x="27787" y="11950"/>
                  <a:pt x="27432" y="12300"/>
                </a:cubicBezTo>
                <a:cubicBezTo>
                  <a:pt x="27152" y="12576"/>
                  <a:pt x="27071" y="12723"/>
                  <a:pt x="26985" y="12880"/>
                </a:cubicBezTo>
                <a:cubicBezTo>
                  <a:pt x="26929" y="12982"/>
                  <a:pt x="26871" y="13086"/>
                  <a:pt x="26759" y="13229"/>
                </a:cubicBezTo>
                <a:cubicBezTo>
                  <a:pt x="26810" y="13229"/>
                  <a:pt x="26810" y="13229"/>
                  <a:pt x="26810" y="13229"/>
                </a:cubicBezTo>
                <a:cubicBezTo>
                  <a:pt x="26912" y="13096"/>
                  <a:pt x="26967" y="12996"/>
                  <a:pt x="27021" y="12899"/>
                </a:cubicBezTo>
                <a:cubicBezTo>
                  <a:pt x="27105" y="12745"/>
                  <a:pt x="27185" y="12601"/>
                  <a:pt x="27461" y="12328"/>
                </a:cubicBezTo>
                <a:cubicBezTo>
                  <a:pt x="27812" y="11982"/>
                  <a:pt x="28249" y="11551"/>
                  <a:pt x="29080" y="11325"/>
                </a:cubicBezTo>
                <a:cubicBezTo>
                  <a:pt x="29589" y="11187"/>
                  <a:pt x="30042" y="11179"/>
                  <a:pt x="30343" y="11174"/>
                </a:cubicBezTo>
                <a:cubicBezTo>
                  <a:pt x="30369" y="11173"/>
                  <a:pt x="30403" y="11173"/>
                  <a:pt x="30443" y="11173"/>
                </a:cubicBezTo>
                <a:cubicBezTo>
                  <a:pt x="30935" y="11173"/>
                  <a:pt x="32641" y="11229"/>
                  <a:pt x="33900" y="11943"/>
                </a:cubicBezTo>
                <a:cubicBezTo>
                  <a:pt x="34505" y="12287"/>
                  <a:pt x="34882" y="12696"/>
                  <a:pt x="35125" y="13197"/>
                </a:cubicBezTo>
                <a:cubicBezTo>
                  <a:pt x="35170" y="13197"/>
                  <a:pt x="35170" y="13197"/>
                  <a:pt x="35170" y="13197"/>
                </a:cubicBezTo>
                <a:cubicBezTo>
                  <a:pt x="34925" y="12682"/>
                  <a:pt x="34541" y="12261"/>
                  <a:pt x="33920" y="11908"/>
                </a:cubicBezTo>
                <a:close/>
                <a:moveTo>
                  <a:pt x="29802" y="8066"/>
                </a:moveTo>
                <a:cubicBezTo>
                  <a:pt x="29222" y="8066"/>
                  <a:pt x="28765" y="8092"/>
                  <a:pt x="28492" y="8107"/>
                </a:cubicBezTo>
                <a:cubicBezTo>
                  <a:pt x="26726" y="8205"/>
                  <a:pt x="24900" y="8306"/>
                  <a:pt x="23905" y="9082"/>
                </a:cubicBezTo>
                <a:cubicBezTo>
                  <a:pt x="23440" y="9444"/>
                  <a:pt x="23434" y="9729"/>
                  <a:pt x="23427" y="10091"/>
                </a:cubicBezTo>
                <a:cubicBezTo>
                  <a:pt x="23419" y="10463"/>
                  <a:pt x="23411" y="10885"/>
                  <a:pt x="22892" y="11510"/>
                </a:cubicBezTo>
                <a:cubicBezTo>
                  <a:pt x="22579" y="11886"/>
                  <a:pt x="22292" y="12077"/>
                  <a:pt x="21895" y="12342"/>
                </a:cubicBezTo>
                <a:cubicBezTo>
                  <a:pt x="21573" y="12557"/>
                  <a:pt x="21190" y="12813"/>
                  <a:pt x="20653" y="13253"/>
                </a:cubicBezTo>
                <a:cubicBezTo>
                  <a:pt x="20717" y="13253"/>
                  <a:pt x="20717" y="13253"/>
                  <a:pt x="20717" y="13253"/>
                </a:cubicBezTo>
                <a:cubicBezTo>
                  <a:pt x="21233" y="12833"/>
                  <a:pt x="21604" y="12585"/>
                  <a:pt x="21918" y="12375"/>
                </a:cubicBezTo>
                <a:cubicBezTo>
                  <a:pt x="22317" y="12109"/>
                  <a:pt x="22606" y="11917"/>
                  <a:pt x="22923" y="11536"/>
                </a:cubicBezTo>
                <a:cubicBezTo>
                  <a:pt x="23451" y="10900"/>
                  <a:pt x="23459" y="10470"/>
                  <a:pt x="23467" y="10090"/>
                </a:cubicBezTo>
                <a:cubicBezTo>
                  <a:pt x="23474" y="9740"/>
                  <a:pt x="23480" y="9464"/>
                  <a:pt x="23930" y="9114"/>
                </a:cubicBezTo>
                <a:cubicBezTo>
                  <a:pt x="24915" y="8346"/>
                  <a:pt x="26734" y="8245"/>
                  <a:pt x="28494" y="8147"/>
                </a:cubicBezTo>
                <a:cubicBezTo>
                  <a:pt x="28767" y="8132"/>
                  <a:pt x="29223" y="8107"/>
                  <a:pt x="29802" y="8107"/>
                </a:cubicBezTo>
                <a:cubicBezTo>
                  <a:pt x="31608" y="8107"/>
                  <a:pt x="33250" y="8349"/>
                  <a:pt x="34682" y="8828"/>
                </a:cubicBezTo>
                <a:cubicBezTo>
                  <a:pt x="35296" y="9033"/>
                  <a:pt x="35793" y="9256"/>
                  <a:pt x="36284" y="9520"/>
                </a:cubicBezTo>
                <a:cubicBezTo>
                  <a:pt x="36284" y="9474"/>
                  <a:pt x="36284" y="9474"/>
                  <a:pt x="36284" y="9474"/>
                </a:cubicBezTo>
                <a:cubicBezTo>
                  <a:pt x="35798" y="9214"/>
                  <a:pt x="35303" y="8993"/>
                  <a:pt x="34695" y="8790"/>
                </a:cubicBezTo>
                <a:cubicBezTo>
                  <a:pt x="33258" y="8310"/>
                  <a:pt x="31612" y="8066"/>
                  <a:pt x="29802" y="8066"/>
                </a:cubicBezTo>
                <a:close/>
                <a:moveTo>
                  <a:pt x="24276" y="1004"/>
                </a:moveTo>
                <a:cubicBezTo>
                  <a:pt x="20760" y="1508"/>
                  <a:pt x="18110" y="2268"/>
                  <a:pt x="17136" y="2762"/>
                </a:cubicBezTo>
                <a:cubicBezTo>
                  <a:pt x="14994" y="3847"/>
                  <a:pt x="13808" y="3957"/>
                  <a:pt x="13023" y="4030"/>
                </a:cubicBezTo>
                <a:cubicBezTo>
                  <a:pt x="12145" y="4111"/>
                  <a:pt x="11816" y="4142"/>
                  <a:pt x="11117" y="5659"/>
                </a:cubicBezTo>
                <a:cubicBezTo>
                  <a:pt x="10408" y="7199"/>
                  <a:pt x="10577" y="8295"/>
                  <a:pt x="10740" y="9355"/>
                </a:cubicBezTo>
                <a:cubicBezTo>
                  <a:pt x="10921" y="10533"/>
                  <a:pt x="11093" y="11652"/>
                  <a:pt x="10122" y="13294"/>
                </a:cubicBezTo>
                <a:cubicBezTo>
                  <a:pt x="10169" y="13294"/>
                  <a:pt x="10169" y="13294"/>
                  <a:pt x="10169" y="13294"/>
                </a:cubicBezTo>
                <a:cubicBezTo>
                  <a:pt x="11134" y="11651"/>
                  <a:pt x="10962" y="10530"/>
                  <a:pt x="10780" y="9348"/>
                </a:cubicBezTo>
                <a:cubicBezTo>
                  <a:pt x="10617" y="8294"/>
                  <a:pt x="10449" y="7205"/>
                  <a:pt x="11154" y="5676"/>
                </a:cubicBezTo>
                <a:cubicBezTo>
                  <a:pt x="11843" y="4180"/>
                  <a:pt x="12165" y="4150"/>
                  <a:pt x="13027" y="4070"/>
                </a:cubicBezTo>
                <a:cubicBezTo>
                  <a:pt x="13814" y="3997"/>
                  <a:pt x="15005" y="3886"/>
                  <a:pt x="17154" y="2798"/>
                </a:cubicBezTo>
                <a:cubicBezTo>
                  <a:pt x="18126" y="2306"/>
                  <a:pt x="20771" y="1547"/>
                  <a:pt x="24282" y="1044"/>
                </a:cubicBezTo>
                <a:cubicBezTo>
                  <a:pt x="26210" y="767"/>
                  <a:pt x="28828" y="509"/>
                  <a:pt x="31871" y="509"/>
                </a:cubicBezTo>
                <a:cubicBezTo>
                  <a:pt x="33261" y="509"/>
                  <a:pt x="34741" y="563"/>
                  <a:pt x="36284" y="694"/>
                </a:cubicBezTo>
                <a:cubicBezTo>
                  <a:pt x="36284" y="654"/>
                  <a:pt x="36284" y="654"/>
                  <a:pt x="36284" y="654"/>
                </a:cubicBezTo>
                <a:cubicBezTo>
                  <a:pt x="31362" y="236"/>
                  <a:pt x="27087" y="601"/>
                  <a:pt x="24276" y="1004"/>
                </a:cubicBezTo>
                <a:close/>
                <a:moveTo>
                  <a:pt x="4591" y="0"/>
                </a:moveTo>
                <a:cubicBezTo>
                  <a:pt x="3490" y="338"/>
                  <a:pt x="2596" y="676"/>
                  <a:pt x="1850" y="1032"/>
                </a:cubicBezTo>
                <a:cubicBezTo>
                  <a:pt x="1577" y="1162"/>
                  <a:pt x="1365" y="1296"/>
                  <a:pt x="1202" y="1435"/>
                </a:cubicBezTo>
                <a:cubicBezTo>
                  <a:pt x="1202" y="1490"/>
                  <a:pt x="1202" y="1490"/>
                  <a:pt x="1202" y="1490"/>
                </a:cubicBezTo>
                <a:cubicBezTo>
                  <a:pt x="1365" y="1345"/>
                  <a:pt x="1582" y="1204"/>
                  <a:pt x="1868" y="1068"/>
                </a:cubicBezTo>
                <a:cubicBezTo>
                  <a:pt x="2640" y="700"/>
                  <a:pt x="3572" y="350"/>
                  <a:pt x="4729" y="0"/>
                </a:cubicBezTo>
                <a:lnTo>
                  <a:pt x="4591" y="0"/>
                </a:lnTo>
                <a:close/>
                <a:moveTo>
                  <a:pt x="33357" y="9312"/>
                </a:moveTo>
                <a:cubicBezTo>
                  <a:pt x="29216" y="8542"/>
                  <a:pt x="26480" y="8550"/>
                  <a:pt x="25224" y="9336"/>
                </a:cubicBezTo>
                <a:cubicBezTo>
                  <a:pt x="24666" y="9685"/>
                  <a:pt x="24570" y="10064"/>
                  <a:pt x="24449" y="10544"/>
                </a:cubicBezTo>
                <a:cubicBezTo>
                  <a:pt x="24323" y="11048"/>
                  <a:pt x="24165" y="11675"/>
                  <a:pt x="23352" y="12435"/>
                </a:cubicBezTo>
                <a:cubicBezTo>
                  <a:pt x="22996" y="12768"/>
                  <a:pt x="22658" y="13030"/>
                  <a:pt x="22345" y="13247"/>
                </a:cubicBezTo>
                <a:cubicBezTo>
                  <a:pt x="22417" y="13246"/>
                  <a:pt x="22417" y="13246"/>
                  <a:pt x="22417" y="13246"/>
                </a:cubicBezTo>
                <a:cubicBezTo>
                  <a:pt x="22716" y="13035"/>
                  <a:pt x="23040" y="12782"/>
                  <a:pt x="23379" y="12465"/>
                </a:cubicBezTo>
                <a:cubicBezTo>
                  <a:pt x="24202" y="11696"/>
                  <a:pt x="24361" y="11063"/>
                  <a:pt x="24489" y="10554"/>
                </a:cubicBezTo>
                <a:cubicBezTo>
                  <a:pt x="24607" y="10083"/>
                  <a:pt x="24701" y="9710"/>
                  <a:pt x="25245" y="9370"/>
                </a:cubicBezTo>
                <a:cubicBezTo>
                  <a:pt x="25874" y="8977"/>
                  <a:pt x="26877" y="8780"/>
                  <a:pt x="28248" y="8780"/>
                </a:cubicBezTo>
                <a:cubicBezTo>
                  <a:pt x="29596" y="8780"/>
                  <a:pt x="31300" y="8971"/>
                  <a:pt x="33349" y="9352"/>
                </a:cubicBezTo>
                <a:cubicBezTo>
                  <a:pt x="34202" y="9565"/>
                  <a:pt x="35256" y="9896"/>
                  <a:pt x="36284" y="10394"/>
                </a:cubicBezTo>
                <a:cubicBezTo>
                  <a:pt x="36284" y="10349"/>
                  <a:pt x="36284" y="10349"/>
                  <a:pt x="36284" y="10349"/>
                </a:cubicBezTo>
                <a:cubicBezTo>
                  <a:pt x="35258" y="9854"/>
                  <a:pt x="34209" y="9525"/>
                  <a:pt x="33358" y="9312"/>
                </a:cubicBezTo>
                <a:lnTo>
                  <a:pt x="33357" y="9312"/>
                </a:lnTo>
                <a:close/>
              </a:path>
            </a:pathLst>
          </a:custGeom>
          <a:solidFill>
            <a:srgbClr val="FFFFFF">
              <a:alpha val="30196"/>
            </a:srgbClr>
          </a:solidFill>
          <a:ln>
            <a:noFill/>
          </a:ln>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21000"/>
              </a:lnSpc>
              <a:spcBef>
                <a:spcPts val="0"/>
              </a:spcBef>
              <a:buClr>
                <a:schemeClr val="accent3"/>
              </a:buClr>
              <a:buFont typeface="Source Sans Pro" panose="020B0503030403020204" pitchFamily="34" charset="0"/>
              <a:buNone/>
              <a:defRPr sz="330">
                <a:latin typeface="Arial" panose="020B0604020202020204" pitchFamily="34" charset="0"/>
              </a:defRPr>
            </a:lvl1pPr>
          </a:lstStyle>
          <a:p>
            <a:r>
              <a:rPr lang="nl-NL"/>
              <a:t> </a:t>
            </a:r>
            <a:endParaRPr lang="nl-NL" dirty="0"/>
          </a:p>
        </p:txBody>
      </p:sp>
      <p:sp>
        <p:nvSpPr>
          <p:cNvPr id="2" name="Title 4 [PHJU]"/>
          <p:cNvSpPr>
            <a:spLocks noGrp="1" noSelect="1"/>
          </p:cNvSpPr>
          <p:nvPr>
            <p:ph type="ctrTitle" hasCustomPrompt="1"/>
          </p:nvPr>
        </p:nvSpPr>
        <p:spPr bwMode="gray">
          <a:xfrm>
            <a:off x="454587" y="1396595"/>
            <a:ext cx="8100000" cy="1200000"/>
          </a:xfrm>
        </p:spPr>
        <p:txBody>
          <a:bodyPr anchor="b"/>
          <a:lstStyle>
            <a:lvl1pPr algn="r">
              <a:lnSpc>
                <a:spcPct val="75000"/>
              </a:lnSpc>
              <a:defRPr sz="9200">
                <a:solidFill>
                  <a:schemeClr val="bg1"/>
                </a:solidFill>
                <a:effectLst>
                  <a:outerShdw blurRad="50800" dist="38100" dir="2700000" algn="tl" rotWithShape="0">
                    <a:prstClr val="black">
                      <a:alpha val="20000"/>
                    </a:prstClr>
                  </a:outerShdw>
                </a:effectLst>
              </a:defRPr>
            </a:lvl1pPr>
          </a:lstStyle>
          <a:p>
            <a:r>
              <a:rPr lang="nl-NL" dirty="0"/>
              <a:t>[Tekst]</a:t>
            </a:r>
          </a:p>
        </p:txBody>
      </p:sp>
      <p:sp>
        <p:nvSpPr>
          <p:cNvPr id="8" name="Frame 5">
            <a:extLst>
              <a:ext uri="{FF2B5EF4-FFF2-40B4-BE49-F238E27FC236}">
                <a16:creationId xmlns:a16="http://schemas.microsoft.com/office/drawing/2014/main" id="{C2189714-438C-4A98-AC54-536D12400862}"/>
              </a:ext>
            </a:extLst>
          </p:cNvPr>
          <p:cNvSpPr>
            <a:spLocks noSelect="1"/>
          </p:cNvSpPr>
          <p:nvPr userDrawn="1"/>
        </p:nvSpPr>
        <p:spPr bwMode="gray">
          <a:xfrm>
            <a:off x="1506538" y="3438532"/>
            <a:ext cx="1346200" cy="249238"/>
          </a:xfrm>
          <a:custGeom>
            <a:avLst/>
            <a:gdLst>
              <a:gd name="T0" fmla="*/ 1589 w 5341"/>
              <a:gd name="T1" fmla="*/ 643 h 990"/>
              <a:gd name="T2" fmla="*/ 1585 w 5341"/>
              <a:gd name="T3" fmla="*/ 430 h 990"/>
              <a:gd name="T4" fmla="*/ 84 w 5341"/>
              <a:gd name="T5" fmla="*/ 307 h 990"/>
              <a:gd name="T6" fmla="*/ 315 w 5341"/>
              <a:gd name="T7" fmla="*/ 307 h 990"/>
              <a:gd name="T8" fmla="*/ 1300 w 5341"/>
              <a:gd name="T9" fmla="*/ 963 h 990"/>
              <a:gd name="T10" fmla="*/ 998 w 5341"/>
              <a:gd name="T11" fmla="*/ 422 h 990"/>
              <a:gd name="T12" fmla="*/ 1280 w 5341"/>
              <a:gd name="T13" fmla="*/ 645 h 990"/>
              <a:gd name="T14" fmla="*/ 1075 w 5341"/>
              <a:gd name="T15" fmla="*/ 463 h 990"/>
              <a:gd name="T16" fmla="*/ 1247 w 5341"/>
              <a:gd name="T17" fmla="*/ 895 h 990"/>
              <a:gd name="T18" fmla="*/ 847 w 5341"/>
              <a:gd name="T19" fmla="*/ 866 h 990"/>
              <a:gd name="T20" fmla="*/ 483 w 5341"/>
              <a:gd name="T21" fmla="*/ 645 h 990"/>
              <a:gd name="T22" fmla="*/ 847 w 5341"/>
              <a:gd name="T23" fmla="*/ 421 h 990"/>
              <a:gd name="T24" fmla="*/ 599 w 5341"/>
              <a:gd name="T25" fmla="*/ 392 h 990"/>
              <a:gd name="T26" fmla="*/ 671 w 5341"/>
              <a:gd name="T27" fmla="*/ 914 h 990"/>
              <a:gd name="T28" fmla="*/ 4195 w 5341"/>
              <a:gd name="T29" fmla="*/ 297 h 990"/>
              <a:gd name="T30" fmla="*/ 3926 w 5341"/>
              <a:gd name="T31" fmla="*/ 297 h 990"/>
              <a:gd name="T32" fmla="*/ 3708 w 5341"/>
              <a:gd name="T33" fmla="*/ 307 h 990"/>
              <a:gd name="T34" fmla="*/ 3823 w 5341"/>
              <a:gd name="T35" fmla="*/ 405 h 990"/>
              <a:gd name="T36" fmla="*/ 3980 w 5341"/>
              <a:gd name="T37" fmla="*/ 980 h 990"/>
              <a:gd name="T38" fmla="*/ 4164 w 5341"/>
              <a:gd name="T39" fmla="*/ 376 h 990"/>
              <a:gd name="T40" fmla="*/ 4334 w 5341"/>
              <a:gd name="T41" fmla="*/ 980 h 990"/>
              <a:gd name="T42" fmla="*/ 4837 w 5341"/>
              <a:gd name="T43" fmla="*/ 643 h 990"/>
              <a:gd name="T44" fmla="*/ 4683 w 5341"/>
              <a:gd name="T45" fmla="*/ 914 h 990"/>
              <a:gd name="T46" fmla="*/ 4668 w 5341"/>
              <a:gd name="T47" fmla="*/ 990 h 990"/>
              <a:gd name="T48" fmla="*/ 4535 w 5341"/>
              <a:gd name="T49" fmla="*/ 330 h 990"/>
              <a:gd name="T50" fmla="*/ 4750 w 5341"/>
              <a:gd name="T51" fmla="*/ 444 h 990"/>
              <a:gd name="T52" fmla="*/ 4556 w 5341"/>
              <a:gd name="T53" fmla="*/ 605 h 990"/>
              <a:gd name="T54" fmla="*/ 5200 w 5341"/>
              <a:gd name="T55" fmla="*/ 297 h 990"/>
              <a:gd name="T56" fmla="*/ 4980 w 5341"/>
              <a:gd name="T57" fmla="*/ 307 h 990"/>
              <a:gd name="T58" fmla="*/ 5094 w 5341"/>
              <a:gd name="T59" fmla="*/ 405 h 990"/>
              <a:gd name="T60" fmla="*/ 5258 w 5341"/>
              <a:gd name="T61" fmla="*/ 980 h 990"/>
              <a:gd name="T62" fmla="*/ 2162 w 5341"/>
              <a:gd name="T63" fmla="*/ 552 h 990"/>
              <a:gd name="T64" fmla="*/ 1947 w 5341"/>
              <a:gd name="T65" fmla="*/ 990 h 990"/>
              <a:gd name="T66" fmla="*/ 1857 w 5341"/>
              <a:gd name="T67" fmla="*/ 616 h 990"/>
              <a:gd name="T68" fmla="*/ 2038 w 5341"/>
              <a:gd name="T69" fmla="*/ 385 h 990"/>
              <a:gd name="T70" fmla="*/ 2092 w 5341"/>
              <a:gd name="T71" fmla="*/ 319 h 990"/>
              <a:gd name="T72" fmla="*/ 1888 w 5341"/>
              <a:gd name="T73" fmla="*/ 708 h 990"/>
              <a:gd name="T74" fmla="*/ 2031 w 5341"/>
              <a:gd name="T75" fmla="*/ 900 h 990"/>
              <a:gd name="T76" fmla="*/ 2400 w 5341"/>
              <a:gd name="T77" fmla="*/ 980 h 990"/>
              <a:gd name="T78" fmla="*/ 3552 w 5341"/>
              <a:gd name="T79" fmla="*/ 552 h 990"/>
              <a:gd name="T80" fmla="*/ 3338 w 5341"/>
              <a:gd name="T81" fmla="*/ 990 h 990"/>
              <a:gd name="T82" fmla="*/ 3248 w 5341"/>
              <a:gd name="T83" fmla="*/ 616 h 990"/>
              <a:gd name="T84" fmla="*/ 3428 w 5341"/>
              <a:gd name="T85" fmla="*/ 385 h 990"/>
              <a:gd name="T86" fmla="*/ 3483 w 5341"/>
              <a:gd name="T87" fmla="*/ 319 h 990"/>
              <a:gd name="T88" fmla="*/ 3279 w 5341"/>
              <a:gd name="T89" fmla="*/ 708 h 990"/>
              <a:gd name="T90" fmla="*/ 3422 w 5341"/>
              <a:gd name="T91" fmla="*/ 900 h 990"/>
              <a:gd name="T92" fmla="*/ 2999 w 5341"/>
              <a:gd name="T93" fmla="*/ 609 h 990"/>
              <a:gd name="T94" fmla="*/ 2870 w 5341"/>
              <a:gd name="T95" fmla="*/ 397 h 990"/>
              <a:gd name="T96" fmla="*/ 3009 w 5341"/>
              <a:gd name="T97" fmla="*/ 302 h 990"/>
              <a:gd name="T98" fmla="*/ 2852 w 5341"/>
              <a:gd name="T99" fmla="*/ 666 h 990"/>
              <a:gd name="T100" fmla="*/ 2991 w 5341"/>
              <a:gd name="T101" fmla="*/ 886 h 990"/>
              <a:gd name="T102" fmla="*/ 2844 w 5341"/>
              <a:gd name="T103" fmla="*/ 985 h 990"/>
              <a:gd name="T104" fmla="*/ 3053 w 5341"/>
              <a:gd name="T105" fmla="*/ 630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41" h="990">
                <a:moveTo>
                  <a:pt x="1642" y="325"/>
                </a:moveTo>
                <a:cubicBezTo>
                  <a:pt x="1665" y="306"/>
                  <a:pt x="1696" y="297"/>
                  <a:pt x="1733" y="297"/>
                </a:cubicBezTo>
                <a:cubicBezTo>
                  <a:pt x="1733" y="389"/>
                  <a:pt x="1733" y="389"/>
                  <a:pt x="1733" y="389"/>
                </a:cubicBezTo>
                <a:cubicBezTo>
                  <a:pt x="1680" y="389"/>
                  <a:pt x="1642" y="409"/>
                  <a:pt x="1621" y="449"/>
                </a:cubicBezTo>
                <a:cubicBezTo>
                  <a:pt x="1600" y="489"/>
                  <a:pt x="1589" y="554"/>
                  <a:pt x="1589" y="643"/>
                </a:cubicBezTo>
                <a:cubicBezTo>
                  <a:pt x="1589" y="980"/>
                  <a:pt x="1589" y="980"/>
                  <a:pt x="1589" y="980"/>
                </a:cubicBezTo>
                <a:cubicBezTo>
                  <a:pt x="1506" y="980"/>
                  <a:pt x="1506" y="980"/>
                  <a:pt x="1506" y="980"/>
                </a:cubicBezTo>
                <a:cubicBezTo>
                  <a:pt x="1506" y="307"/>
                  <a:pt x="1506" y="307"/>
                  <a:pt x="1506" y="307"/>
                </a:cubicBezTo>
                <a:cubicBezTo>
                  <a:pt x="1580" y="307"/>
                  <a:pt x="1580" y="307"/>
                  <a:pt x="1580" y="307"/>
                </a:cubicBezTo>
                <a:cubicBezTo>
                  <a:pt x="1585" y="430"/>
                  <a:pt x="1585" y="430"/>
                  <a:pt x="1585" y="430"/>
                </a:cubicBezTo>
                <a:cubicBezTo>
                  <a:pt x="1593" y="430"/>
                  <a:pt x="1593" y="430"/>
                  <a:pt x="1593" y="430"/>
                </a:cubicBezTo>
                <a:cubicBezTo>
                  <a:pt x="1603" y="379"/>
                  <a:pt x="1619" y="344"/>
                  <a:pt x="1642" y="325"/>
                </a:cubicBezTo>
                <a:close/>
                <a:moveTo>
                  <a:pt x="203" y="856"/>
                </a:moveTo>
                <a:cubicBezTo>
                  <a:pt x="197" y="856"/>
                  <a:pt x="197" y="856"/>
                  <a:pt x="197" y="856"/>
                </a:cubicBezTo>
                <a:cubicBezTo>
                  <a:pt x="84" y="307"/>
                  <a:pt x="84" y="307"/>
                  <a:pt x="84" y="307"/>
                </a:cubicBezTo>
                <a:cubicBezTo>
                  <a:pt x="0" y="307"/>
                  <a:pt x="0" y="307"/>
                  <a:pt x="0" y="307"/>
                </a:cubicBezTo>
                <a:cubicBezTo>
                  <a:pt x="148" y="980"/>
                  <a:pt x="148" y="980"/>
                  <a:pt x="148" y="980"/>
                </a:cubicBezTo>
                <a:cubicBezTo>
                  <a:pt x="248" y="980"/>
                  <a:pt x="248" y="980"/>
                  <a:pt x="248" y="980"/>
                </a:cubicBezTo>
                <a:cubicBezTo>
                  <a:pt x="397" y="307"/>
                  <a:pt x="397" y="307"/>
                  <a:pt x="397" y="307"/>
                </a:cubicBezTo>
                <a:cubicBezTo>
                  <a:pt x="315" y="307"/>
                  <a:pt x="315" y="307"/>
                  <a:pt x="315" y="307"/>
                </a:cubicBezTo>
                <a:lnTo>
                  <a:pt x="203" y="856"/>
                </a:lnTo>
                <a:close/>
                <a:moveTo>
                  <a:pt x="1350" y="421"/>
                </a:moveTo>
                <a:cubicBezTo>
                  <a:pt x="1358" y="467"/>
                  <a:pt x="1362" y="542"/>
                  <a:pt x="1362" y="645"/>
                </a:cubicBezTo>
                <a:cubicBezTo>
                  <a:pt x="1362" y="747"/>
                  <a:pt x="1358" y="821"/>
                  <a:pt x="1350" y="866"/>
                </a:cubicBezTo>
                <a:cubicBezTo>
                  <a:pt x="1342" y="912"/>
                  <a:pt x="1326" y="944"/>
                  <a:pt x="1300" y="963"/>
                </a:cubicBezTo>
                <a:cubicBezTo>
                  <a:pt x="1275" y="981"/>
                  <a:pt x="1233" y="990"/>
                  <a:pt x="1174" y="990"/>
                </a:cubicBezTo>
                <a:cubicBezTo>
                  <a:pt x="1117" y="990"/>
                  <a:pt x="1075" y="981"/>
                  <a:pt x="1049" y="963"/>
                </a:cubicBezTo>
                <a:cubicBezTo>
                  <a:pt x="1023" y="944"/>
                  <a:pt x="1006" y="912"/>
                  <a:pt x="998" y="866"/>
                </a:cubicBezTo>
                <a:cubicBezTo>
                  <a:pt x="990" y="821"/>
                  <a:pt x="986" y="747"/>
                  <a:pt x="986" y="645"/>
                </a:cubicBezTo>
                <a:cubicBezTo>
                  <a:pt x="986" y="543"/>
                  <a:pt x="990" y="469"/>
                  <a:pt x="998" y="422"/>
                </a:cubicBezTo>
                <a:cubicBezTo>
                  <a:pt x="1006" y="375"/>
                  <a:pt x="1023" y="343"/>
                  <a:pt x="1049" y="324"/>
                </a:cubicBezTo>
                <a:cubicBezTo>
                  <a:pt x="1075" y="306"/>
                  <a:pt x="1117" y="297"/>
                  <a:pt x="1174" y="297"/>
                </a:cubicBezTo>
                <a:cubicBezTo>
                  <a:pt x="1233" y="297"/>
                  <a:pt x="1275" y="306"/>
                  <a:pt x="1300" y="324"/>
                </a:cubicBezTo>
                <a:cubicBezTo>
                  <a:pt x="1326" y="343"/>
                  <a:pt x="1342" y="375"/>
                  <a:pt x="1350" y="421"/>
                </a:cubicBezTo>
                <a:close/>
                <a:moveTo>
                  <a:pt x="1280" y="645"/>
                </a:moveTo>
                <a:cubicBezTo>
                  <a:pt x="1280" y="558"/>
                  <a:pt x="1278" y="497"/>
                  <a:pt x="1274" y="463"/>
                </a:cubicBezTo>
                <a:cubicBezTo>
                  <a:pt x="1270" y="428"/>
                  <a:pt x="1261" y="405"/>
                  <a:pt x="1247" y="392"/>
                </a:cubicBezTo>
                <a:cubicBezTo>
                  <a:pt x="1233" y="379"/>
                  <a:pt x="1209" y="373"/>
                  <a:pt x="1174" y="373"/>
                </a:cubicBezTo>
                <a:cubicBezTo>
                  <a:pt x="1140" y="373"/>
                  <a:pt x="1116" y="379"/>
                  <a:pt x="1102" y="392"/>
                </a:cubicBezTo>
                <a:cubicBezTo>
                  <a:pt x="1088" y="405"/>
                  <a:pt x="1079" y="429"/>
                  <a:pt x="1075" y="463"/>
                </a:cubicBezTo>
                <a:cubicBezTo>
                  <a:pt x="1071" y="498"/>
                  <a:pt x="1069" y="559"/>
                  <a:pt x="1069" y="645"/>
                </a:cubicBezTo>
                <a:cubicBezTo>
                  <a:pt x="1069" y="730"/>
                  <a:pt x="1071" y="790"/>
                  <a:pt x="1075" y="825"/>
                </a:cubicBezTo>
                <a:cubicBezTo>
                  <a:pt x="1079" y="860"/>
                  <a:pt x="1088" y="883"/>
                  <a:pt x="1102" y="895"/>
                </a:cubicBezTo>
                <a:cubicBezTo>
                  <a:pt x="1116" y="908"/>
                  <a:pt x="1140" y="914"/>
                  <a:pt x="1174" y="914"/>
                </a:cubicBezTo>
                <a:cubicBezTo>
                  <a:pt x="1209" y="914"/>
                  <a:pt x="1233" y="908"/>
                  <a:pt x="1247" y="895"/>
                </a:cubicBezTo>
                <a:cubicBezTo>
                  <a:pt x="1261" y="883"/>
                  <a:pt x="1270" y="860"/>
                  <a:pt x="1274" y="825"/>
                </a:cubicBezTo>
                <a:cubicBezTo>
                  <a:pt x="1278" y="791"/>
                  <a:pt x="1280" y="731"/>
                  <a:pt x="1280" y="645"/>
                </a:cubicBezTo>
                <a:close/>
                <a:moveTo>
                  <a:pt x="847" y="421"/>
                </a:moveTo>
                <a:cubicBezTo>
                  <a:pt x="855" y="467"/>
                  <a:pt x="859" y="542"/>
                  <a:pt x="859" y="645"/>
                </a:cubicBezTo>
                <a:cubicBezTo>
                  <a:pt x="859" y="747"/>
                  <a:pt x="855" y="821"/>
                  <a:pt x="847" y="866"/>
                </a:cubicBezTo>
                <a:cubicBezTo>
                  <a:pt x="839" y="912"/>
                  <a:pt x="822" y="944"/>
                  <a:pt x="797" y="963"/>
                </a:cubicBezTo>
                <a:cubicBezTo>
                  <a:pt x="771" y="981"/>
                  <a:pt x="729" y="990"/>
                  <a:pt x="671" y="990"/>
                </a:cubicBezTo>
                <a:cubicBezTo>
                  <a:pt x="613" y="990"/>
                  <a:pt x="571" y="981"/>
                  <a:pt x="545" y="963"/>
                </a:cubicBezTo>
                <a:cubicBezTo>
                  <a:pt x="519" y="944"/>
                  <a:pt x="502" y="912"/>
                  <a:pt x="495" y="866"/>
                </a:cubicBezTo>
                <a:cubicBezTo>
                  <a:pt x="487" y="821"/>
                  <a:pt x="483" y="747"/>
                  <a:pt x="483" y="645"/>
                </a:cubicBezTo>
                <a:cubicBezTo>
                  <a:pt x="483" y="543"/>
                  <a:pt x="487" y="469"/>
                  <a:pt x="495" y="422"/>
                </a:cubicBezTo>
                <a:cubicBezTo>
                  <a:pt x="502" y="375"/>
                  <a:pt x="519" y="343"/>
                  <a:pt x="545" y="324"/>
                </a:cubicBezTo>
                <a:cubicBezTo>
                  <a:pt x="571" y="306"/>
                  <a:pt x="613" y="297"/>
                  <a:pt x="671" y="297"/>
                </a:cubicBezTo>
                <a:cubicBezTo>
                  <a:pt x="729" y="297"/>
                  <a:pt x="771" y="306"/>
                  <a:pt x="797" y="324"/>
                </a:cubicBezTo>
                <a:cubicBezTo>
                  <a:pt x="822" y="343"/>
                  <a:pt x="839" y="375"/>
                  <a:pt x="847" y="421"/>
                </a:cubicBezTo>
                <a:close/>
                <a:moveTo>
                  <a:pt x="776" y="645"/>
                </a:moveTo>
                <a:cubicBezTo>
                  <a:pt x="776" y="558"/>
                  <a:pt x="774" y="497"/>
                  <a:pt x="770" y="463"/>
                </a:cubicBezTo>
                <a:cubicBezTo>
                  <a:pt x="766" y="428"/>
                  <a:pt x="757" y="405"/>
                  <a:pt x="743" y="392"/>
                </a:cubicBezTo>
                <a:cubicBezTo>
                  <a:pt x="729" y="379"/>
                  <a:pt x="705" y="373"/>
                  <a:pt x="671" y="373"/>
                </a:cubicBezTo>
                <a:cubicBezTo>
                  <a:pt x="636" y="373"/>
                  <a:pt x="612" y="379"/>
                  <a:pt x="599" y="392"/>
                </a:cubicBezTo>
                <a:cubicBezTo>
                  <a:pt x="585" y="405"/>
                  <a:pt x="576" y="429"/>
                  <a:pt x="572" y="463"/>
                </a:cubicBezTo>
                <a:cubicBezTo>
                  <a:pt x="567" y="498"/>
                  <a:pt x="565" y="559"/>
                  <a:pt x="565" y="645"/>
                </a:cubicBezTo>
                <a:cubicBezTo>
                  <a:pt x="565" y="730"/>
                  <a:pt x="567" y="790"/>
                  <a:pt x="572" y="825"/>
                </a:cubicBezTo>
                <a:cubicBezTo>
                  <a:pt x="576" y="860"/>
                  <a:pt x="585" y="883"/>
                  <a:pt x="599" y="895"/>
                </a:cubicBezTo>
                <a:cubicBezTo>
                  <a:pt x="612" y="908"/>
                  <a:pt x="636" y="914"/>
                  <a:pt x="671" y="914"/>
                </a:cubicBezTo>
                <a:cubicBezTo>
                  <a:pt x="705" y="914"/>
                  <a:pt x="729" y="908"/>
                  <a:pt x="743" y="895"/>
                </a:cubicBezTo>
                <a:cubicBezTo>
                  <a:pt x="757" y="883"/>
                  <a:pt x="766" y="860"/>
                  <a:pt x="770" y="825"/>
                </a:cubicBezTo>
                <a:cubicBezTo>
                  <a:pt x="774" y="791"/>
                  <a:pt x="776" y="731"/>
                  <a:pt x="776" y="645"/>
                </a:cubicBezTo>
                <a:close/>
                <a:moveTo>
                  <a:pt x="4284" y="321"/>
                </a:moveTo>
                <a:cubicBezTo>
                  <a:pt x="4264" y="305"/>
                  <a:pt x="4235" y="297"/>
                  <a:pt x="4195" y="297"/>
                </a:cubicBezTo>
                <a:cubicBezTo>
                  <a:pt x="4156" y="297"/>
                  <a:pt x="4126" y="305"/>
                  <a:pt x="4106" y="323"/>
                </a:cubicBezTo>
                <a:cubicBezTo>
                  <a:pt x="4085" y="341"/>
                  <a:pt x="4071" y="366"/>
                  <a:pt x="4062" y="399"/>
                </a:cubicBezTo>
                <a:cubicBezTo>
                  <a:pt x="4054" y="399"/>
                  <a:pt x="4054" y="399"/>
                  <a:pt x="4054" y="399"/>
                </a:cubicBezTo>
                <a:cubicBezTo>
                  <a:pt x="4047" y="363"/>
                  <a:pt x="4034" y="336"/>
                  <a:pt x="4015" y="320"/>
                </a:cubicBezTo>
                <a:cubicBezTo>
                  <a:pt x="3997" y="305"/>
                  <a:pt x="3967" y="297"/>
                  <a:pt x="3926" y="297"/>
                </a:cubicBezTo>
                <a:cubicBezTo>
                  <a:pt x="3887" y="297"/>
                  <a:pt x="3857" y="306"/>
                  <a:pt x="3837" y="324"/>
                </a:cubicBezTo>
                <a:cubicBezTo>
                  <a:pt x="3817" y="342"/>
                  <a:pt x="3803" y="367"/>
                  <a:pt x="3794" y="399"/>
                </a:cubicBezTo>
                <a:cubicBezTo>
                  <a:pt x="3787" y="399"/>
                  <a:pt x="3787" y="399"/>
                  <a:pt x="3787" y="399"/>
                </a:cubicBezTo>
                <a:cubicBezTo>
                  <a:pt x="3782" y="307"/>
                  <a:pt x="3782" y="307"/>
                  <a:pt x="3782" y="307"/>
                </a:cubicBezTo>
                <a:cubicBezTo>
                  <a:pt x="3708" y="307"/>
                  <a:pt x="3708" y="307"/>
                  <a:pt x="3708" y="307"/>
                </a:cubicBezTo>
                <a:cubicBezTo>
                  <a:pt x="3708" y="980"/>
                  <a:pt x="3708" y="980"/>
                  <a:pt x="3708" y="980"/>
                </a:cubicBezTo>
                <a:cubicBezTo>
                  <a:pt x="3791" y="980"/>
                  <a:pt x="3791" y="980"/>
                  <a:pt x="3791" y="980"/>
                </a:cubicBezTo>
                <a:cubicBezTo>
                  <a:pt x="3791" y="636"/>
                  <a:pt x="3791" y="636"/>
                  <a:pt x="3791" y="636"/>
                </a:cubicBezTo>
                <a:cubicBezTo>
                  <a:pt x="3791" y="569"/>
                  <a:pt x="3792" y="518"/>
                  <a:pt x="3796" y="485"/>
                </a:cubicBezTo>
                <a:cubicBezTo>
                  <a:pt x="3799" y="451"/>
                  <a:pt x="3808" y="424"/>
                  <a:pt x="3823" y="405"/>
                </a:cubicBezTo>
                <a:cubicBezTo>
                  <a:pt x="3837" y="385"/>
                  <a:pt x="3861" y="376"/>
                  <a:pt x="3893" y="376"/>
                </a:cubicBezTo>
                <a:cubicBezTo>
                  <a:pt x="3920" y="376"/>
                  <a:pt x="3939" y="380"/>
                  <a:pt x="3950" y="390"/>
                </a:cubicBezTo>
                <a:cubicBezTo>
                  <a:pt x="3962" y="399"/>
                  <a:pt x="3969" y="417"/>
                  <a:pt x="3973" y="444"/>
                </a:cubicBezTo>
                <a:cubicBezTo>
                  <a:pt x="3978" y="472"/>
                  <a:pt x="3980" y="517"/>
                  <a:pt x="3980" y="580"/>
                </a:cubicBezTo>
                <a:cubicBezTo>
                  <a:pt x="3980" y="980"/>
                  <a:pt x="3980" y="980"/>
                  <a:pt x="3980" y="980"/>
                </a:cubicBezTo>
                <a:cubicBezTo>
                  <a:pt x="4062" y="980"/>
                  <a:pt x="4062" y="980"/>
                  <a:pt x="4062" y="980"/>
                </a:cubicBezTo>
                <a:cubicBezTo>
                  <a:pt x="4062" y="636"/>
                  <a:pt x="4062" y="636"/>
                  <a:pt x="4062" y="636"/>
                </a:cubicBezTo>
                <a:cubicBezTo>
                  <a:pt x="4062" y="564"/>
                  <a:pt x="4064" y="512"/>
                  <a:pt x="4067" y="479"/>
                </a:cubicBezTo>
                <a:cubicBezTo>
                  <a:pt x="4071" y="446"/>
                  <a:pt x="4080" y="421"/>
                  <a:pt x="4094" y="403"/>
                </a:cubicBezTo>
                <a:cubicBezTo>
                  <a:pt x="4108" y="385"/>
                  <a:pt x="4131" y="376"/>
                  <a:pt x="4164" y="376"/>
                </a:cubicBezTo>
                <a:cubicBezTo>
                  <a:pt x="4191" y="376"/>
                  <a:pt x="4210" y="380"/>
                  <a:pt x="4222" y="390"/>
                </a:cubicBezTo>
                <a:cubicBezTo>
                  <a:pt x="4233" y="399"/>
                  <a:pt x="4241" y="417"/>
                  <a:pt x="4245" y="444"/>
                </a:cubicBezTo>
                <a:cubicBezTo>
                  <a:pt x="4250" y="472"/>
                  <a:pt x="4252" y="517"/>
                  <a:pt x="4252" y="580"/>
                </a:cubicBezTo>
                <a:cubicBezTo>
                  <a:pt x="4252" y="980"/>
                  <a:pt x="4252" y="980"/>
                  <a:pt x="4252" y="980"/>
                </a:cubicBezTo>
                <a:cubicBezTo>
                  <a:pt x="4334" y="980"/>
                  <a:pt x="4334" y="980"/>
                  <a:pt x="4334" y="980"/>
                </a:cubicBezTo>
                <a:cubicBezTo>
                  <a:pt x="4334" y="545"/>
                  <a:pt x="4334" y="545"/>
                  <a:pt x="4334" y="545"/>
                </a:cubicBezTo>
                <a:cubicBezTo>
                  <a:pt x="4334" y="480"/>
                  <a:pt x="4331" y="431"/>
                  <a:pt x="4324" y="397"/>
                </a:cubicBezTo>
                <a:cubicBezTo>
                  <a:pt x="4317" y="363"/>
                  <a:pt x="4303" y="337"/>
                  <a:pt x="4284" y="321"/>
                </a:cubicBezTo>
                <a:close/>
                <a:moveTo>
                  <a:pt x="4827" y="426"/>
                </a:moveTo>
                <a:cubicBezTo>
                  <a:pt x="4834" y="471"/>
                  <a:pt x="4837" y="543"/>
                  <a:pt x="4837" y="643"/>
                </a:cubicBezTo>
                <a:cubicBezTo>
                  <a:pt x="4837" y="671"/>
                  <a:pt x="4837" y="671"/>
                  <a:pt x="4837" y="671"/>
                </a:cubicBezTo>
                <a:cubicBezTo>
                  <a:pt x="4556" y="671"/>
                  <a:pt x="4556" y="671"/>
                  <a:pt x="4556" y="671"/>
                </a:cubicBezTo>
                <a:cubicBezTo>
                  <a:pt x="4556" y="744"/>
                  <a:pt x="4559" y="797"/>
                  <a:pt x="4564" y="829"/>
                </a:cubicBezTo>
                <a:cubicBezTo>
                  <a:pt x="4570" y="861"/>
                  <a:pt x="4581" y="883"/>
                  <a:pt x="4598" y="895"/>
                </a:cubicBezTo>
                <a:cubicBezTo>
                  <a:pt x="4615" y="908"/>
                  <a:pt x="4643" y="914"/>
                  <a:pt x="4683" y="914"/>
                </a:cubicBezTo>
                <a:cubicBezTo>
                  <a:pt x="4704" y="914"/>
                  <a:pt x="4727" y="913"/>
                  <a:pt x="4754" y="910"/>
                </a:cubicBezTo>
                <a:cubicBezTo>
                  <a:pt x="4781" y="907"/>
                  <a:pt x="4804" y="904"/>
                  <a:pt x="4823" y="901"/>
                </a:cubicBezTo>
                <a:cubicBezTo>
                  <a:pt x="4823" y="973"/>
                  <a:pt x="4823" y="973"/>
                  <a:pt x="4823" y="973"/>
                </a:cubicBezTo>
                <a:cubicBezTo>
                  <a:pt x="4806" y="978"/>
                  <a:pt x="4782" y="982"/>
                  <a:pt x="4753" y="985"/>
                </a:cubicBezTo>
                <a:cubicBezTo>
                  <a:pt x="4724" y="989"/>
                  <a:pt x="4695" y="990"/>
                  <a:pt x="4668" y="990"/>
                </a:cubicBezTo>
                <a:cubicBezTo>
                  <a:pt x="4610" y="990"/>
                  <a:pt x="4568" y="980"/>
                  <a:pt x="4541" y="959"/>
                </a:cubicBezTo>
                <a:cubicBezTo>
                  <a:pt x="4513" y="939"/>
                  <a:pt x="4495" y="905"/>
                  <a:pt x="4487" y="858"/>
                </a:cubicBezTo>
                <a:cubicBezTo>
                  <a:pt x="4478" y="811"/>
                  <a:pt x="4473" y="740"/>
                  <a:pt x="4473" y="645"/>
                </a:cubicBezTo>
                <a:cubicBezTo>
                  <a:pt x="4473" y="548"/>
                  <a:pt x="4477" y="477"/>
                  <a:pt x="4484" y="431"/>
                </a:cubicBezTo>
                <a:cubicBezTo>
                  <a:pt x="4491" y="385"/>
                  <a:pt x="4508" y="352"/>
                  <a:pt x="4535" y="330"/>
                </a:cubicBezTo>
                <a:cubicBezTo>
                  <a:pt x="4562" y="308"/>
                  <a:pt x="4605" y="297"/>
                  <a:pt x="4664" y="297"/>
                </a:cubicBezTo>
                <a:cubicBezTo>
                  <a:pt x="4718" y="297"/>
                  <a:pt x="4757" y="307"/>
                  <a:pt x="4782" y="328"/>
                </a:cubicBezTo>
                <a:cubicBezTo>
                  <a:pt x="4806" y="348"/>
                  <a:pt x="4821" y="381"/>
                  <a:pt x="4827" y="426"/>
                </a:cubicBezTo>
                <a:close/>
                <a:moveTo>
                  <a:pt x="4758" y="585"/>
                </a:moveTo>
                <a:cubicBezTo>
                  <a:pt x="4758" y="520"/>
                  <a:pt x="4755" y="473"/>
                  <a:pt x="4750" y="444"/>
                </a:cubicBezTo>
                <a:cubicBezTo>
                  <a:pt x="4745" y="415"/>
                  <a:pt x="4736" y="396"/>
                  <a:pt x="4723" y="387"/>
                </a:cubicBezTo>
                <a:cubicBezTo>
                  <a:pt x="4711" y="378"/>
                  <a:pt x="4690" y="373"/>
                  <a:pt x="4663" y="373"/>
                </a:cubicBezTo>
                <a:cubicBezTo>
                  <a:pt x="4629" y="373"/>
                  <a:pt x="4605" y="378"/>
                  <a:pt x="4591" y="389"/>
                </a:cubicBezTo>
                <a:cubicBezTo>
                  <a:pt x="4577" y="399"/>
                  <a:pt x="4568" y="420"/>
                  <a:pt x="4563" y="451"/>
                </a:cubicBezTo>
                <a:cubicBezTo>
                  <a:pt x="4558" y="482"/>
                  <a:pt x="4556" y="533"/>
                  <a:pt x="4556" y="605"/>
                </a:cubicBezTo>
                <a:cubicBezTo>
                  <a:pt x="4758" y="605"/>
                  <a:pt x="4758" y="605"/>
                  <a:pt x="4758" y="605"/>
                </a:cubicBezTo>
                <a:lnTo>
                  <a:pt x="4758" y="585"/>
                </a:lnTo>
                <a:close/>
                <a:moveTo>
                  <a:pt x="5331" y="397"/>
                </a:moveTo>
                <a:cubicBezTo>
                  <a:pt x="5324" y="363"/>
                  <a:pt x="5310" y="337"/>
                  <a:pt x="5290" y="321"/>
                </a:cubicBezTo>
                <a:cubicBezTo>
                  <a:pt x="5270" y="305"/>
                  <a:pt x="5240" y="297"/>
                  <a:pt x="5200" y="297"/>
                </a:cubicBezTo>
                <a:cubicBezTo>
                  <a:pt x="5161" y="297"/>
                  <a:pt x="5131" y="306"/>
                  <a:pt x="5110" y="324"/>
                </a:cubicBezTo>
                <a:cubicBezTo>
                  <a:pt x="5089" y="342"/>
                  <a:pt x="5074" y="367"/>
                  <a:pt x="5066" y="399"/>
                </a:cubicBezTo>
                <a:cubicBezTo>
                  <a:pt x="5059" y="399"/>
                  <a:pt x="5059" y="399"/>
                  <a:pt x="5059" y="399"/>
                </a:cubicBezTo>
                <a:cubicBezTo>
                  <a:pt x="5054" y="307"/>
                  <a:pt x="5054" y="307"/>
                  <a:pt x="5054" y="307"/>
                </a:cubicBezTo>
                <a:cubicBezTo>
                  <a:pt x="4980" y="307"/>
                  <a:pt x="4980" y="307"/>
                  <a:pt x="4980" y="307"/>
                </a:cubicBezTo>
                <a:cubicBezTo>
                  <a:pt x="4980" y="980"/>
                  <a:pt x="4980" y="980"/>
                  <a:pt x="4980" y="980"/>
                </a:cubicBezTo>
                <a:cubicBezTo>
                  <a:pt x="5062" y="980"/>
                  <a:pt x="5062" y="980"/>
                  <a:pt x="5062" y="980"/>
                </a:cubicBezTo>
                <a:cubicBezTo>
                  <a:pt x="5062" y="636"/>
                  <a:pt x="5062" y="636"/>
                  <a:pt x="5062" y="636"/>
                </a:cubicBezTo>
                <a:cubicBezTo>
                  <a:pt x="5062" y="568"/>
                  <a:pt x="5064" y="517"/>
                  <a:pt x="5067" y="484"/>
                </a:cubicBezTo>
                <a:cubicBezTo>
                  <a:pt x="5071" y="450"/>
                  <a:pt x="5080" y="424"/>
                  <a:pt x="5094" y="405"/>
                </a:cubicBezTo>
                <a:cubicBezTo>
                  <a:pt x="5109" y="385"/>
                  <a:pt x="5133" y="376"/>
                  <a:pt x="5165" y="376"/>
                </a:cubicBezTo>
                <a:cubicBezTo>
                  <a:pt x="5194" y="376"/>
                  <a:pt x="5214" y="380"/>
                  <a:pt x="5227" y="390"/>
                </a:cubicBezTo>
                <a:cubicBezTo>
                  <a:pt x="5239" y="399"/>
                  <a:pt x="5247" y="417"/>
                  <a:pt x="5252" y="444"/>
                </a:cubicBezTo>
                <a:cubicBezTo>
                  <a:pt x="5256" y="472"/>
                  <a:pt x="5258" y="517"/>
                  <a:pt x="5258" y="580"/>
                </a:cubicBezTo>
                <a:cubicBezTo>
                  <a:pt x="5258" y="980"/>
                  <a:pt x="5258" y="980"/>
                  <a:pt x="5258" y="980"/>
                </a:cubicBezTo>
                <a:cubicBezTo>
                  <a:pt x="5341" y="980"/>
                  <a:pt x="5341" y="980"/>
                  <a:pt x="5341" y="980"/>
                </a:cubicBezTo>
                <a:cubicBezTo>
                  <a:pt x="5341" y="547"/>
                  <a:pt x="5341" y="547"/>
                  <a:pt x="5341" y="547"/>
                </a:cubicBezTo>
                <a:cubicBezTo>
                  <a:pt x="5341" y="482"/>
                  <a:pt x="5337" y="432"/>
                  <a:pt x="5331" y="397"/>
                </a:cubicBezTo>
                <a:close/>
                <a:moveTo>
                  <a:pt x="2146" y="395"/>
                </a:moveTo>
                <a:cubicBezTo>
                  <a:pt x="2156" y="430"/>
                  <a:pt x="2162" y="483"/>
                  <a:pt x="2162" y="552"/>
                </a:cubicBezTo>
                <a:cubicBezTo>
                  <a:pt x="2162" y="980"/>
                  <a:pt x="2162" y="980"/>
                  <a:pt x="2162" y="980"/>
                </a:cubicBezTo>
                <a:cubicBezTo>
                  <a:pt x="2088" y="980"/>
                  <a:pt x="2088" y="980"/>
                  <a:pt x="2088" y="980"/>
                </a:cubicBezTo>
                <a:cubicBezTo>
                  <a:pt x="2083" y="887"/>
                  <a:pt x="2083" y="887"/>
                  <a:pt x="2083" y="887"/>
                </a:cubicBezTo>
                <a:cubicBezTo>
                  <a:pt x="2076" y="887"/>
                  <a:pt x="2076" y="887"/>
                  <a:pt x="2076" y="887"/>
                </a:cubicBezTo>
                <a:cubicBezTo>
                  <a:pt x="2061" y="956"/>
                  <a:pt x="2018" y="990"/>
                  <a:pt x="1947" y="990"/>
                </a:cubicBezTo>
                <a:cubicBezTo>
                  <a:pt x="1911" y="990"/>
                  <a:pt x="1883" y="984"/>
                  <a:pt x="1862" y="973"/>
                </a:cubicBezTo>
                <a:cubicBezTo>
                  <a:pt x="1840" y="961"/>
                  <a:pt x="1825" y="941"/>
                  <a:pt x="1815" y="913"/>
                </a:cubicBezTo>
                <a:cubicBezTo>
                  <a:pt x="1806" y="884"/>
                  <a:pt x="1801" y="845"/>
                  <a:pt x="1801" y="794"/>
                </a:cubicBezTo>
                <a:cubicBezTo>
                  <a:pt x="1801" y="743"/>
                  <a:pt x="1805" y="703"/>
                  <a:pt x="1814" y="676"/>
                </a:cubicBezTo>
                <a:cubicBezTo>
                  <a:pt x="1823" y="648"/>
                  <a:pt x="1837" y="628"/>
                  <a:pt x="1857" y="616"/>
                </a:cubicBezTo>
                <a:cubicBezTo>
                  <a:pt x="1877" y="603"/>
                  <a:pt x="1906" y="597"/>
                  <a:pt x="1944" y="597"/>
                </a:cubicBezTo>
                <a:cubicBezTo>
                  <a:pt x="1970" y="597"/>
                  <a:pt x="2015" y="600"/>
                  <a:pt x="2079" y="604"/>
                </a:cubicBezTo>
                <a:cubicBezTo>
                  <a:pt x="2079" y="551"/>
                  <a:pt x="2079" y="551"/>
                  <a:pt x="2079" y="551"/>
                </a:cubicBezTo>
                <a:cubicBezTo>
                  <a:pt x="2079" y="496"/>
                  <a:pt x="2076" y="456"/>
                  <a:pt x="2070" y="432"/>
                </a:cubicBezTo>
                <a:cubicBezTo>
                  <a:pt x="2064" y="409"/>
                  <a:pt x="2053" y="393"/>
                  <a:pt x="2038" y="385"/>
                </a:cubicBezTo>
                <a:cubicBezTo>
                  <a:pt x="2022" y="377"/>
                  <a:pt x="1995" y="373"/>
                  <a:pt x="1957" y="373"/>
                </a:cubicBezTo>
                <a:cubicBezTo>
                  <a:pt x="1911" y="373"/>
                  <a:pt x="1867" y="378"/>
                  <a:pt x="1827" y="386"/>
                </a:cubicBezTo>
                <a:cubicBezTo>
                  <a:pt x="1827" y="312"/>
                  <a:pt x="1827" y="312"/>
                  <a:pt x="1827" y="312"/>
                </a:cubicBezTo>
                <a:cubicBezTo>
                  <a:pt x="1879" y="302"/>
                  <a:pt x="1930" y="297"/>
                  <a:pt x="1980" y="297"/>
                </a:cubicBezTo>
                <a:cubicBezTo>
                  <a:pt x="2029" y="297"/>
                  <a:pt x="2067" y="304"/>
                  <a:pt x="2092" y="319"/>
                </a:cubicBezTo>
                <a:cubicBezTo>
                  <a:pt x="2118" y="334"/>
                  <a:pt x="2136" y="359"/>
                  <a:pt x="2146" y="395"/>
                </a:cubicBezTo>
                <a:close/>
                <a:moveTo>
                  <a:pt x="2079" y="663"/>
                </a:moveTo>
                <a:cubicBezTo>
                  <a:pt x="1964" y="663"/>
                  <a:pt x="1964" y="663"/>
                  <a:pt x="1964" y="663"/>
                </a:cubicBezTo>
                <a:cubicBezTo>
                  <a:pt x="1941" y="663"/>
                  <a:pt x="1924" y="666"/>
                  <a:pt x="1912" y="672"/>
                </a:cubicBezTo>
                <a:cubicBezTo>
                  <a:pt x="1901" y="679"/>
                  <a:pt x="1892" y="691"/>
                  <a:pt x="1888" y="708"/>
                </a:cubicBezTo>
                <a:cubicBezTo>
                  <a:pt x="1883" y="726"/>
                  <a:pt x="1881" y="753"/>
                  <a:pt x="1881" y="789"/>
                </a:cubicBezTo>
                <a:cubicBezTo>
                  <a:pt x="1881" y="823"/>
                  <a:pt x="1883" y="848"/>
                  <a:pt x="1888" y="865"/>
                </a:cubicBezTo>
                <a:cubicBezTo>
                  <a:pt x="1892" y="882"/>
                  <a:pt x="1901" y="894"/>
                  <a:pt x="1913" y="901"/>
                </a:cubicBezTo>
                <a:cubicBezTo>
                  <a:pt x="1925" y="908"/>
                  <a:pt x="1944" y="911"/>
                  <a:pt x="1969" y="911"/>
                </a:cubicBezTo>
                <a:cubicBezTo>
                  <a:pt x="1995" y="911"/>
                  <a:pt x="2015" y="907"/>
                  <a:pt x="2031" y="900"/>
                </a:cubicBezTo>
                <a:cubicBezTo>
                  <a:pt x="2047" y="893"/>
                  <a:pt x="2058" y="876"/>
                  <a:pt x="2065" y="849"/>
                </a:cubicBezTo>
                <a:cubicBezTo>
                  <a:pt x="2074" y="817"/>
                  <a:pt x="2079" y="771"/>
                  <a:pt x="2079" y="712"/>
                </a:cubicBezTo>
                <a:lnTo>
                  <a:pt x="2079" y="663"/>
                </a:lnTo>
                <a:close/>
                <a:moveTo>
                  <a:pt x="2317" y="980"/>
                </a:moveTo>
                <a:cubicBezTo>
                  <a:pt x="2400" y="980"/>
                  <a:pt x="2400" y="980"/>
                  <a:pt x="2400" y="980"/>
                </a:cubicBezTo>
                <a:cubicBezTo>
                  <a:pt x="2400" y="0"/>
                  <a:pt x="2400" y="0"/>
                  <a:pt x="2400" y="0"/>
                </a:cubicBezTo>
                <a:cubicBezTo>
                  <a:pt x="2317" y="0"/>
                  <a:pt x="2317" y="0"/>
                  <a:pt x="2317" y="0"/>
                </a:cubicBezTo>
                <a:lnTo>
                  <a:pt x="2317" y="980"/>
                </a:lnTo>
                <a:close/>
                <a:moveTo>
                  <a:pt x="3537" y="395"/>
                </a:moveTo>
                <a:cubicBezTo>
                  <a:pt x="3547" y="430"/>
                  <a:pt x="3552" y="483"/>
                  <a:pt x="3552" y="552"/>
                </a:cubicBezTo>
                <a:cubicBezTo>
                  <a:pt x="3552" y="980"/>
                  <a:pt x="3552" y="980"/>
                  <a:pt x="3552" y="980"/>
                </a:cubicBezTo>
                <a:cubicBezTo>
                  <a:pt x="3479" y="980"/>
                  <a:pt x="3479" y="980"/>
                  <a:pt x="3479" y="980"/>
                </a:cubicBezTo>
                <a:cubicBezTo>
                  <a:pt x="3474" y="887"/>
                  <a:pt x="3474" y="887"/>
                  <a:pt x="3474" y="887"/>
                </a:cubicBezTo>
                <a:cubicBezTo>
                  <a:pt x="3467" y="887"/>
                  <a:pt x="3467" y="887"/>
                  <a:pt x="3467" y="887"/>
                </a:cubicBezTo>
                <a:cubicBezTo>
                  <a:pt x="3452" y="956"/>
                  <a:pt x="3409" y="990"/>
                  <a:pt x="3338" y="990"/>
                </a:cubicBezTo>
                <a:cubicBezTo>
                  <a:pt x="3302" y="990"/>
                  <a:pt x="3274" y="984"/>
                  <a:pt x="3252" y="973"/>
                </a:cubicBezTo>
                <a:cubicBezTo>
                  <a:pt x="3231" y="961"/>
                  <a:pt x="3216" y="941"/>
                  <a:pt x="3206" y="913"/>
                </a:cubicBezTo>
                <a:cubicBezTo>
                  <a:pt x="3196" y="884"/>
                  <a:pt x="3192" y="845"/>
                  <a:pt x="3192" y="794"/>
                </a:cubicBezTo>
                <a:cubicBezTo>
                  <a:pt x="3192" y="743"/>
                  <a:pt x="3196" y="703"/>
                  <a:pt x="3205" y="676"/>
                </a:cubicBezTo>
                <a:cubicBezTo>
                  <a:pt x="3214" y="648"/>
                  <a:pt x="3228" y="628"/>
                  <a:pt x="3248" y="616"/>
                </a:cubicBezTo>
                <a:cubicBezTo>
                  <a:pt x="3268" y="603"/>
                  <a:pt x="3297" y="597"/>
                  <a:pt x="3334" y="597"/>
                </a:cubicBezTo>
                <a:cubicBezTo>
                  <a:pt x="3360" y="597"/>
                  <a:pt x="3405" y="600"/>
                  <a:pt x="3470" y="604"/>
                </a:cubicBezTo>
                <a:cubicBezTo>
                  <a:pt x="3470" y="551"/>
                  <a:pt x="3470" y="551"/>
                  <a:pt x="3470" y="551"/>
                </a:cubicBezTo>
                <a:cubicBezTo>
                  <a:pt x="3470" y="496"/>
                  <a:pt x="3467" y="456"/>
                  <a:pt x="3461" y="432"/>
                </a:cubicBezTo>
                <a:cubicBezTo>
                  <a:pt x="3455" y="409"/>
                  <a:pt x="3444" y="393"/>
                  <a:pt x="3428" y="385"/>
                </a:cubicBezTo>
                <a:cubicBezTo>
                  <a:pt x="3413" y="377"/>
                  <a:pt x="3386" y="373"/>
                  <a:pt x="3348" y="373"/>
                </a:cubicBezTo>
                <a:cubicBezTo>
                  <a:pt x="3301" y="373"/>
                  <a:pt x="3258" y="378"/>
                  <a:pt x="3218" y="386"/>
                </a:cubicBezTo>
                <a:cubicBezTo>
                  <a:pt x="3218" y="312"/>
                  <a:pt x="3218" y="312"/>
                  <a:pt x="3218" y="312"/>
                </a:cubicBezTo>
                <a:cubicBezTo>
                  <a:pt x="3270" y="302"/>
                  <a:pt x="3321" y="297"/>
                  <a:pt x="3371" y="297"/>
                </a:cubicBezTo>
                <a:cubicBezTo>
                  <a:pt x="3420" y="297"/>
                  <a:pt x="3457" y="304"/>
                  <a:pt x="3483" y="319"/>
                </a:cubicBezTo>
                <a:cubicBezTo>
                  <a:pt x="3508" y="334"/>
                  <a:pt x="3526" y="359"/>
                  <a:pt x="3537" y="395"/>
                </a:cubicBezTo>
                <a:close/>
                <a:moveTo>
                  <a:pt x="3470" y="663"/>
                </a:moveTo>
                <a:cubicBezTo>
                  <a:pt x="3355" y="663"/>
                  <a:pt x="3355" y="663"/>
                  <a:pt x="3355" y="663"/>
                </a:cubicBezTo>
                <a:cubicBezTo>
                  <a:pt x="3332" y="663"/>
                  <a:pt x="3315" y="666"/>
                  <a:pt x="3303" y="672"/>
                </a:cubicBezTo>
                <a:cubicBezTo>
                  <a:pt x="3291" y="679"/>
                  <a:pt x="3283" y="691"/>
                  <a:pt x="3279" y="708"/>
                </a:cubicBezTo>
                <a:cubicBezTo>
                  <a:pt x="3274" y="726"/>
                  <a:pt x="3272" y="753"/>
                  <a:pt x="3272" y="789"/>
                </a:cubicBezTo>
                <a:cubicBezTo>
                  <a:pt x="3272" y="823"/>
                  <a:pt x="3274" y="848"/>
                  <a:pt x="3279" y="865"/>
                </a:cubicBezTo>
                <a:cubicBezTo>
                  <a:pt x="3283" y="882"/>
                  <a:pt x="3292" y="894"/>
                  <a:pt x="3304" y="901"/>
                </a:cubicBezTo>
                <a:cubicBezTo>
                  <a:pt x="3316" y="908"/>
                  <a:pt x="3334" y="911"/>
                  <a:pt x="3360" y="911"/>
                </a:cubicBezTo>
                <a:cubicBezTo>
                  <a:pt x="3385" y="911"/>
                  <a:pt x="3406" y="907"/>
                  <a:pt x="3422" y="900"/>
                </a:cubicBezTo>
                <a:cubicBezTo>
                  <a:pt x="3438" y="893"/>
                  <a:pt x="3449" y="876"/>
                  <a:pt x="3456" y="849"/>
                </a:cubicBezTo>
                <a:cubicBezTo>
                  <a:pt x="3465" y="817"/>
                  <a:pt x="3470" y="771"/>
                  <a:pt x="3470" y="712"/>
                </a:cubicBezTo>
                <a:lnTo>
                  <a:pt x="3470" y="663"/>
                </a:lnTo>
                <a:close/>
                <a:moveTo>
                  <a:pt x="3053" y="630"/>
                </a:moveTo>
                <a:cubicBezTo>
                  <a:pt x="3039" y="620"/>
                  <a:pt x="3021" y="613"/>
                  <a:pt x="2999" y="609"/>
                </a:cubicBezTo>
                <a:cubicBezTo>
                  <a:pt x="2900" y="592"/>
                  <a:pt x="2900" y="592"/>
                  <a:pt x="2900" y="592"/>
                </a:cubicBezTo>
                <a:cubicBezTo>
                  <a:pt x="2885" y="589"/>
                  <a:pt x="2874" y="585"/>
                  <a:pt x="2866" y="580"/>
                </a:cubicBezTo>
                <a:cubicBezTo>
                  <a:pt x="2859" y="575"/>
                  <a:pt x="2854" y="565"/>
                  <a:pt x="2851" y="551"/>
                </a:cubicBezTo>
                <a:cubicBezTo>
                  <a:pt x="2849" y="537"/>
                  <a:pt x="2847" y="515"/>
                  <a:pt x="2847" y="485"/>
                </a:cubicBezTo>
                <a:cubicBezTo>
                  <a:pt x="2847" y="442"/>
                  <a:pt x="2855" y="413"/>
                  <a:pt x="2870" y="397"/>
                </a:cubicBezTo>
                <a:cubicBezTo>
                  <a:pt x="2886" y="381"/>
                  <a:pt x="2910" y="373"/>
                  <a:pt x="2942" y="373"/>
                </a:cubicBezTo>
                <a:cubicBezTo>
                  <a:pt x="2966" y="373"/>
                  <a:pt x="2989" y="374"/>
                  <a:pt x="3013" y="377"/>
                </a:cubicBezTo>
                <a:cubicBezTo>
                  <a:pt x="3037" y="380"/>
                  <a:pt x="3055" y="383"/>
                  <a:pt x="3069" y="388"/>
                </a:cubicBezTo>
                <a:cubicBezTo>
                  <a:pt x="3069" y="314"/>
                  <a:pt x="3069" y="314"/>
                  <a:pt x="3069" y="314"/>
                </a:cubicBezTo>
                <a:cubicBezTo>
                  <a:pt x="3053" y="309"/>
                  <a:pt x="3033" y="305"/>
                  <a:pt x="3009" y="302"/>
                </a:cubicBezTo>
                <a:cubicBezTo>
                  <a:pt x="2984" y="298"/>
                  <a:pt x="2961" y="297"/>
                  <a:pt x="2939" y="297"/>
                </a:cubicBezTo>
                <a:cubicBezTo>
                  <a:pt x="2881" y="297"/>
                  <a:pt x="2837" y="311"/>
                  <a:pt x="2808" y="339"/>
                </a:cubicBezTo>
                <a:cubicBezTo>
                  <a:pt x="2779" y="368"/>
                  <a:pt x="2764" y="419"/>
                  <a:pt x="2764" y="492"/>
                </a:cubicBezTo>
                <a:cubicBezTo>
                  <a:pt x="2764" y="550"/>
                  <a:pt x="2771" y="592"/>
                  <a:pt x="2784" y="618"/>
                </a:cubicBezTo>
                <a:cubicBezTo>
                  <a:pt x="2797" y="644"/>
                  <a:pt x="2819" y="660"/>
                  <a:pt x="2852" y="666"/>
                </a:cubicBezTo>
                <a:cubicBezTo>
                  <a:pt x="2956" y="684"/>
                  <a:pt x="2956" y="684"/>
                  <a:pt x="2956" y="684"/>
                </a:cubicBezTo>
                <a:cubicBezTo>
                  <a:pt x="2972" y="687"/>
                  <a:pt x="2983" y="691"/>
                  <a:pt x="2991" y="696"/>
                </a:cubicBezTo>
                <a:cubicBezTo>
                  <a:pt x="2998" y="702"/>
                  <a:pt x="3003" y="711"/>
                  <a:pt x="3006" y="726"/>
                </a:cubicBezTo>
                <a:cubicBezTo>
                  <a:pt x="3009" y="740"/>
                  <a:pt x="3011" y="764"/>
                  <a:pt x="3011" y="798"/>
                </a:cubicBezTo>
                <a:cubicBezTo>
                  <a:pt x="3011" y="837"/>
                  <a:pt x="3004" y="867"/>
                  <a:pt x="2991" y="886"/>
                </a:cubicBezTo>
                <a:cubicBezTo>
                  <a:pt x="2977" y="904"/>
                  <a:pt x="2951" y="914"/>
                  <a:pt x="2912" y="914"/>
                </a:cubicBezTo>
                <a:cubicBezTo>
                  <a:pt x="2888" y="914"/>
                  <a:pt x="2863" y="913"/>
                  <a:pt x="2837" y="910"/>
                </a:cubicBezTo>
                <a:cubicBezTo>
                  <a:pt x="2811" y="907"/>
                  <a:pt x="2791" y="904"/>
                  <a:pt x="2777" y="901"/>
                </a:cubicBezTo>
                <a:cubicBezTo>
                  <a:pt x="2777" y="973"/>
                  <a:pt x="2777" y="973"/>
                  <a:pt x="2777" y="973"/>
                </a:cubicBezTo>
                <a:cubicBezTo>
                  <a:pt x="2794" y="978"/>
                  <a:pt x="2816" y="982"/>
                  <a:pt x="2844" y="985"/>
                </a:cubicBezTo>
                <a:cubicBezTo>
                  <a:pt x="2872" y="989"/>
                  <a:pt x="2898" y="990"/>
                  <a:pt x="2922" y="990"/>
                </a:cubicBezTo>
                <a:cubicBezTo>
                  <a:pt x="2982" y="990"/>
                  <a:pt x="3026" y="975"/>
                  <a:pt x="3053" y="946"/>
                </a:cubicBezTo>
                <a:cubicBezTo>
                  <a:pt x="3079" y="916"/>
                  <a:pt x="3093" y="865"/>
                  <a:pt x="3093" y="793"/>
                </a:cubicBezTo>
                <a:cubicBezTo>
                  <a:pt x="3093" y="745"/>
                  <a:pt x="3089" y="709"/>
                  <a:pt x="3083" y="684"/>
                </a:cubicBezTo>
                <a:cubicBezTo>
                  <a:pt x="3076" y="659"/>
                  <a:pt x="3066" y="641"/>
                  <a:pt x="3053" y="630"/>
                </a:cubicBezTo>
                <a:close/>
              </a:path>
            </a:pathLst>
          </a:custGeom>
          <a:solidFill>
            <a:srgbClr val="A5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Instruction 6">
            <a:extLst>
              <a:ext uri="{FF2B5EF4-FFF2-40B4-BE49-F238E27FC236}">
                <a16:creationId xmlns:a16="http://schemas.microsoft.com/office/drawing/2014/main" id="{A938FF2B-E106-49CB-9612-72C773B03218}"/>
              </a:ext>
            </a:extLst>
          </p:cNvPr>
          <p:cNvSpPr>
            <a:spLocks noGrp="1" noSelect="1"/>
          </p:cNvSpPr>
          <p:nvPr>
            <p:ph type="body" sz="quarter" idx="14" hasCustomPrompt="1"/>
          </p:nvPr>
        </p:nvSpPr>
        <p:spPr bwMode="gray">
          <a:xfrm>
            <a:off x="-1620000" y="-1"/>
            <a:ext cx="1539000" cy="4176000"/>
          </a:xfrm>
          <a:solidFill>
            <a:srgbClr val="FFFFFF"/>
          </a:solidFill>
          <a:ln w="25400">
            <a:solidFill>
              <a:schemeClr val="accent1"/>
            </a:solidFill>
          </a:ln>
        </p:spPr>
        <p:txBody>
          <a:bodyPr lIns="36000" tIns="36000" rIns="36000" bIns="36000"/>
          <a:lstStyle>
            <a:lvl1pPr marL="0" indent="0">
              <a:lnSpc>
                <a:spcPct val="99000"/>
              </a:lnSpc>
              <a:buNone/>
              <a:defRPr sz="900" b="0">
                <a:solidFill>
                  <a:schemeClr val="tx2">
                    <a:lumMod val="50000"/>
                    <a:lumOff val="50000"/>
                  </a:schemeClr>
                </a:solidFill>
              </a:defRPr>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solidFill>
                  <a:schemeClr val="tx2">
                    <a:lumMod val="50000"/>
                    <a:lumOff val="50000"/>
                  </a:schemeClr>
                </a:solidFill>
              </a:defRPr>
            </a:lvl5pPr>
          </a:lstStyle>
          <a:p>
            <a:pPr lvl="0"/>
            <a:r>
              <a:rPr lang="nl-NL" dirty="0"/>
              <a:t>Voeg je een foto in dan komt deze automatisch achter de tekst en het logo.</a:t>
            </a:r>
            <a:br>
              <a:rPr lang="nl-NL" dirty="0"/>
            </a:br>
            <a:r>
              <a:rPr lang="nl-NL" dirty="0"/>
              <a:t>Wil je later de foto wijzigen, verwijder dan eerst de foto en klik dan in het lint hierboven op Start | Opnieuw instellen. Voeg daarna een nieuwe foto in. Zo komt de foto automatisch weer achter de vorm. </a:t>
            </a:r>
            <a:br>
              <a:rPr lang="nl-NL" dirty="0"/>
            </a:br>
            <a:r>
              <a:rPr lang="nl-NL" dirty="0"/>
              <a:t>Kies niet voor de optie Afbeelding wijzigen, want dan zal PowerPoint de foto in een ander formaat en op een andere positie plaatsen. Opnieuw instellen zal het beeld vervormen.</a:t>
            </a:r>
            <a:br>
              <a:rPr lang="nl-NL" dirty="0"/>
            </a:br>
            <a:br>
              <a:rPr lang="nl-NL" dirty="0"/>
            </a:b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21" name="Instruction 7 {PHJU}">
            <a:extLst>
              <a:ext uri="{FF2B5EF4-FFF2-40B4-BE49-F238E27FC236}">
                <a16:creationId xmlns:a16="http://schemas.microsoft.com/office/drawing/2014/main" id="{999A7BD1-8BFE-4EDE-BF08-EC43616C7BC6}"/>
              </a:ext>
            </a:extLst>
          </p:cNvPr>
          <p:cNvSpPr>
            <a:spLocks noGrp="1" noSelect="1" noChangeAspect="1"/>
          </p:cNvSpPr>
          <p:nvPr>
            <p:ph type="body" sz="quarter" idx="15" hasCustomPrompt="1"/>
          </p:nvPr>
        </p:nvSpPr>
        <p:spPr bwMode="gray">
          <a:xfrm>
            <a:off x="-1570578" y="2540622"/>
            <a:ext cx="1099000" cy="630000"/>
          </a:xfrm>
          <a:blipFill>
            <a:blip r:embed="rId3"/>
            <a:stretch>
              <a:fillRect/>
            </a:stretch>
          </a:blipFill>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a:t> </a:t>
            </a:r>
            <a:endParaRPr lang="nl-NL" dirty="0"/>
          </a:p>
        </p:txBody>
      </p:sp>
    </p:spTree>
    <p:extLst>
      <p:ext uri="{BB962C8B-B14F-4D97-AF65-F5344CB8AC3E}">
        <p14:creationId xmlns:p14="http://schemas.microsoft.com/office/powerpoint/2010/main" val="104511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C7DF7A-ABED-2D7A-0752-09FAF58111E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E76173A-32E6-9DBF-6B06-A8DC25EA2378}"/>
              </a:ext>
            </a:extLst>
          </p:cNvPr>
          <p:cNvSpPr>
            <a:spLocks noGrp="1"/>
          </p:cNvSpPr>
          <p:nvPr>
            <p:ph type="dt" sz="half" idx="10"/>
          </p:nvPr>
        </p:nvSpPr>
        <p:spPr/>
        <p:txBody>
          <a:bodyPr/>
          <a:lstStyle/>
          <a:p>
            <a:fld id="{8D3E8F6A-D50C-4BC6-A1E8-CEF9CAF79EA3}" type="datetimeFigureOut">
              <a:rPr lang="nl-NL" smtClean="0"/>
              <a:t>5-6-2023</a:t>
            </a:fld>
            <a:endParaRPr lang="nl-NL"/>
          </a:p>
        </p:txBody>
      </p:sp>
      <p:sp>
        <p:nvSpPr>
          <p:cNvPr id="4" name="Tijdelijke aanduiding voor voettekst 3">
            <a:extLst>
              <a:ext uri="{FF2B5EF4-FFF2-40B4-BE49-F238E27FC236}">
                <a16:creationId xmlns:a16="http://schemas.microsoft.com/office/drawing/2014/main" id="{4FA5B425-C296-6F82-0447-D042E010AB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15FE189-9F6E-781D-B375-0552F0A5FAFA}"/>
              </a:ext>
            </a:extLst>
          </p:cNvPr>
          <p:cNvSpPr>
            <a:spLocks noGrp="1"/>
          </p:cNvSpPr>
          <p:nvPr>
            <p:ph type="sldNum" sz="quarter" idx="12"/>
          </p:nvPr>
        </p:nvSpPr>
        <p:spPr/>
        <p:txBody>
          <a:bodyPr/>
          <a:lstStyle/>
          <a:p>
            <a:fld id="{FB74B61D-E0ED-4C9B-BD41-8DF9D196004E}" type="slidenum">
              <a:rPr lang="nl-NL" smtClean="0"/>
              <a:t>‹nr.›</a:t>
            </a:fld>
            <a:endParaRPr lang="nl-NL"/>
          </a:p>
        </p:txBody>
      </p:sp>
    </p:spTree>
    <p:extLst>
      <p:ext uri="{BB962C8B-B14F-4D97-AF65-F5344CB8AC3E}">
        <p14:creationId xmlns:p14="http://schemas.microsoft.com/office/powerpoint/2010/main" val="2229400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18E812B-18B5-14B1-45E9-AB6B35524D43}"/>
              </a:ext>
            </a:extLst>
          </p:cNvPr>
          <p:cNvSpPr>
            <a:spLocks noGrp="1"/>
          </p:cNvSpPr>
          <p:nvPr>
            <p:ph type="dt" sz="half" idx="10"/>
          </p:nvPr>
        </p:nvSpPr>
        <p:spPr/>
        <p:txBody>
          <a:bodyPr/>
          <a:lstStyle/>
          <a:p>
            <a:fld id="{8D3E8F6A-D50C-4BC6-A1E8-CEF9CAF79EA3}" type="datetimeFigureOut">
              <a:rPr lang="nl-NL" smtClean="0"/>
              <a:t>5-6-2023</a:t>
            </a:fld>
            <a:endParaRPr lang="nl-NL"/>
          </a:p>
        </p:txBody>
      </p:sp>
      <p:sp>
        <p:nvSpPr>
          <p:cNvPr id="3" name="Tijdelijke aanduiding voor voettekst 2">
            <a:extLst>
              <a:ext uri="{FF2B5EF4-FFF2-40B4-BE49-F238E27FC236}">
                <a16:creationId xmlns:a16="http://schemas.microsoft.com/office/drawing/2014/main" id="{C94A573B-FE5D-83AF-3BC1-F4AB5BC126E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1366651-3E14-0C4E-D215-DCF7D365FB81}"/>
              </a:ext>
            </a:extLst>
          </p:cNvPr>
          <p:cNvSpPr>
            <a:spLocks noGrp="1"/>
          </p:cNvSpPr>
          <p:nvPr>
            <p:ph type="sldNum" sz="quarter" idx="12"/>
          </p:nvPr>
        </p:nvSpPr>
        <p:spPr/>
        <p:txBody>
          <a:bodyPr/>
          <a:lstStyle/>
          <a:p>
            <a:fld id="{FB74B61D-E0ED-4C9B-BD41-8DF9D196004E}" type="slidenum">
              <a:rPr lang="nl-NL" smtClean="0"/>
              <a:t>‹nr.›</a:t>
            </a:fld>
            <a:endParaRPr lang="nl-NL"/>
          </a:p>
        </p:txBody>
      </p:sp>
    </p:spTree>
    <p:extLst>
      <p:ext uri="{BB962C8B-B14F-4D97-AF65-F5344CB8AC3E}">
        <p14:creationId xmlns:p14="http://schemas.microsoft.com/office/powerpoint/2010/main" val="144846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noSelect="1"/>
          </p:cNvSpPr>
          <p:nvPr>
            <p:ph type="title" hasCustomPrompt="1"/>
          </p:nvPr>
        </p:nvSpPr>
        <p:spPr bwMode="gray"/>
        <p:txBody>
          <a:bodyPr/>
          <a:lstStyle/>
          <a:p>
            <a:r>
              <a:rPr lang="nl-NL" dirty="0"/>
              <a:t>[Titel]</a:t>
            </a:r>
          </a:p>
        </p:txBody>
      </p:sp>
      <p:sp>
        <p:nvSpPr>
          <p:cNvPr id="3" name="Frame content 2  [PHJU] (JU-Free)"/>
          <p:cNvSpPr>
            <a:spLocks noGrp="1"/>
          </p:cNvSpPr>
          <p:nvPr>
            <p:ph idx="1" hasCustomPrompt="1"/>
          </p:nvPr>
        </p:nvSpPr>
        <p:spPr bwMode="gray"/>
        <p:txBody>
          <a:bodyPr/>
          <a:lstStyle>
            <a:lvl1pPr>
              <a:defRPr baseline="0"/>
            </a:lvl1pPr>
          </a:lstStyle>
          <a:p>
            <a:pPr lvl="0"/>
            <a:r>
              <a:rPr lang="nl-NL" dirty="0"/>
              <a:t>[Typ tekst of klik op een pictogram om een object in te voegen]</a:t>
            </a:r>
          </a:p>
          <a:p>
            <a:pPr lvl="0"/>
            <a:r>
              <a:rPr lang="nl-NL" dirty="0"/>
              <a:t>JU-LEVEL1=Opsomming 1e niveau</a:t>
            </a:r>
          </a:p>
          <a:p>
            <a:pPr lvl="1"/>
            <a:r>
              <a:rPr lang="nl-NL" dirty="0"/>
              <a:t>JU-LEVEL2=Opsomming 2e niveau</a:t>
            </a:r>
          </a:p>
          <a:p>
            <a:pPr lvl="2"/>
            <a:r>
              <a:rPr lang="nl-NL" dirty="0"/>
              <a:t>JU-LEVEL3=Opsomming 3e niveau</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a:p>
            <a:pPr lvl="7"/>
            <a:r>
              <a:rPr lang="nl-NL" dirty="0"/>
              <a:t>JU-LEVEL8=Zwevend 3e niveau</a:t>
            </a:r>
          </a:p>
        </p:txBody>
      </p:sp>
      <p:sp>
        <p:nvSpPr>
          <p:cNvPr id="5" name="Footer Placeholder 3">
            <a:extLst>
              <a:ext uri="{FF2B5EF4-FFF2-40B4-BE49-F238E27FC236}">
                <a16:creationId xmlns:a16="http://schemas.microsoft.com/office/drawing/2014/main" id="{7911F90D-AA72-43CC-9F67-A91D39E35180}"/>
              </a:ext>
            </a:extLst>
          </p:cNvPr>
          <p:cNvSpPr>
            <a:spLocks noGrp="1" noSelect="1"/>
          </p:cNvSpPr>
          <p:nvPr>
            <p:ph type="ftr" sz="quarter" idx="11"/>
          </p:nvPr>
        </p:nvSpPr>
        <p:spPr bwMode="gray"/>
        <p:txBody>
          <a:bodyPr/>
          <a:lstStyle/>
          <a:p>
            <a:endParaRPr lang="nl-NL" dirty="0"/>
          </a:p>
        </p:txBody>
      </p:sp>
      <p:sp>
        <p:nvSpPr>
          <p:cNvPr id="6" name="Slide Number Placeholder 4">
            <a:extLst>
              <a:ext uri="{FF2B5EF4-FFF2-40B4-BE49-F238E27FC236}">
                <a16:creationId xmlns:a16="http://schemas.microsoft.com/office/drawing/2014/main" id="{99CA757E-230D-45D7-8E18-44710E5CBF6F}"/>
              </a:ext>
            </a:extLst>
          </p:cNvPr>
          <p:cNvSpPr>
            <a:spLocks noGrp="1" noSelect="1"/>
          </p:cNvSpPr>
          <p:nvPr>
            <p:ph type="sldNum" sz="quarter" idx="12"/>
          </p:nvPr>
        </p:nvSpPr>
        <p:spPr bwMode="gray"/>
        <p:txBody>
          <a:bodyPr/>
          <a:lstStyle/>
          <a:p>
            <a:r>
              <a:rPr lang="nl-NL" dirty="0"/>
              <a:t>|  </a:t>
            </a:r>
            <a:fld id="{8F18802B-E4C7-4B2D-B37A-6B7CC3C134EA}" type="slidenum">
              <a:rPr lang="nl-NL" smtClean="0"/>
              <a:pPr/>
              <a:t>‹nr.›</a:t>
            </a:fld>
            <a:endParaRPr lang="nl-NL" dirty="0"/>
          </a:p>
        </p:txBody>
      </p:sp>
    </p:spTree>
    <p:extLst>
      <p:ext uri="{BB962C8B-B14F-4D97-AF65-F5344CB8AC3E}">
        <p14:creationId xmlns:p14="http://schemas.microsoft.com/office/powerpoint/2010/main" val="304542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met beeldvullende afbeelding]">
    <p:spTree>
      <p:nvGrpSpPr>
        <p:cNvPr id="1" name=""/>
        <p:cNvGrpSpPr/>
        <p:nvPr/>
      </p:nvGrpSpPr>
      <p:grpSpPr>
        <a:xfrm>
          <a:off x="0" y="0"/>
          <a:ext cx="0" cy="0"/>
          <a:chOff x="0" y="0"/>
          <a:chExt cx="0" cy="0"/>
        </a:xfrm>
      </p:grpSpPr>
      <p:sp>
        <p:nvSpPr>
          <p:cNvPr id="5" name="Picture placeholder JU 4">
            <a:extLst>
              <a:ext uri="{FF2B5EF4-FFF2-40B4-BE49-F238E27FC236}">
                <a16:creationId xmlns:a16="http://schemas.microsoft.com/office/drawing/2014/main" id="{2D7F3906-02C1-69EE-4D0D-E1820C3274CD}"/>
              </a:ext>
            </a:extLst>
          </p:cNvPr>
          <p:cNvSpPr>
            <a:spLocks noGrp="1" noSelect="1"/>
          </p:cNvSpPr>
          <p:nvPr>
            <p:ph type="pic" sz="quarter" idx="10" hasCustomPrompt="1"/>
          </p:nvPr>
        </p:nvSpPr>
        <p:spPr bwMode="gray">
          <a:xfrm>
            <a:off x="0" y="-1"/>
            <a:ext cx="9144000" cy="5716800"/>
          </a:xfrm>
          <a:custGeom>
            <a:avLst/>
            <a:gdLst>
              <a:gd name="connsiteX0" fmla="*/ 0 w 9144000"/>
              <a:gd name="connsiteY0" fmla="*/ 0 h 5716800"/>
              <a:gd name="connsiteX1" fmla="*/ 9144000 w 9144000"/>
              <a:gd name="connsiteY1" fmla="*/ 0 h 5716800"/>
              <a:gd name="connsiteX2" fmla="*/ 9144000 w 9144000"/>
              <a:gd name="connsiteY2" fmla="*/ 5716800 h 5716800"/>
              <a:gd name="connsiteX3" fmla="*/ 0 w 9144000"/>
              <a:gd name="connsiteY3" fmla="*/ 5716800 h 5716800"/>
            </a:gdLst>
            <a:ahLst/>
            <a:cxnLst>
              <a:cxn ang="0">
                <a:pos x="connsiteX0" y="connsiteY0"/>
              </a:cxn>
              <a:cxn ang="0">
                <a:pos x="connsiteX1" y="connsiteY1"/>
              </a:cxn>
              <a:cxn ang="0">
                <a:pos x="connsiteX2" y="connsiteY2"/>
              </a:cxn>
              <a:cxn ang="0">
                <a:pos x="connsiteX3" y="connsiteY3"/>
              </a:cxn>
            </a:cxnLst>
            <a:rect l="l" t="t" r="r" b="b"/>
            <a:pathLst>
              <a:path w="9144000" h="5716800">
                <a:moveTo>
                  <a:pt x="0" y="0"/>
                </a:moveTo>
                <a:lnTo>
                  <a:pt x="9144000" y="0"/>
                </a:lnTo>
                <a:lnTo>
                  <a:pt x="9144000" y="5716800"/>
                </a:lnTo>
                <a:lnTo>
                  <a:pt x="0" y="5716800"/>
                </a:lnTo>
                <a:close/>
              </a:path>
            </a:pathLst>
          </a:custGeom>
          <a:solidFill>
            <a:schemeClr val="tx1">
              <a:lumMod val="20000"/>
              <a:lumOff val="80000"/>
            </a:schemeClr>
          </a:solidFill>
        </p:spPr>
        <p:txBody>
          <a:bodyPr wrap="square">
            <a:noAutofit/>
          </a:bodyPr>
          <a:lstStyle>
            <a:lvl1pPr marL="0" indent="0" algn="r">
              <a:buNone/>
              <a:defRPr/>
            </a:lvl1pPr>
          </a:lstStyle>
          <a:p>
            <a:r>
              <a:rPr lang="nl-NL" dirty="0"/>
              <a:t>[Klik op het pictogram om een afbeelding in te voegen]</a:t>
            </a:r>
          </a:p>
        </p:txBody>
      </p:sp>
      <p:sp>
        <p:nvSpPr>
          <p:cNvPr id="8" name="Instruction 2">
            <a:extLst>
              <a:ext uri="{FF2B5EF4-FFF2-40B4-BE49-F238E27FC236}">
                <a16:creationId xmlns:a16="http://schemas.microsoft.com/office/drawing/2014/main" id="{B22885B1-6BDB-42CA-9410-A9EE6C22AC76}"/>
              </a:ext>
            </a:extLst>
          </p:cNvPr>
          <p:cNvSpPr>
            <a:spLocks noGrp="1" noSelect="1"/>
          </p:cNvSpPr>
          <p:nvPr>
            <p:ph type="body" sz="quarter" idx="14" hasCustomPrompt="1"/>
          </p:nvPr>
        </p:nvSpPr>
        <p:spPr bwMode="gray">
          <a:xfrm>
            <a:off x="-1620000" y="-1"/>
            <a:ext cx="1539000" cy="4176000"/>
          </a:xfrm>
          <a:solidFill>
            <a:srgbClr val="FFFFFF"/>
          </a:solidFill>
          <a:ln w="25400">
            <a:solidFill>
              <a:schemeClr val="accent1"/>
            </a:solidFill>
          </a:ln>
        </p:spPr>
        <p:txBody>
          <a:bodyPr lIns="36000" tIns="36000" rIns="36000" bIns="36000"/>
          <a:lstStyle>
            <a:lvl1pPr marL="0" indent="0">
              <a:lnSpc>
                <a:spcPct val="99000"/>
              </a:lnSpc>
              <a:buNone/>
              <a:defRPr sz="900" b="0">
                <a:solidFill>
                  <a:schemeClr val="tx2">
                    <a:lumMod val="50000"/>
                    <a:lumOff val="50000"/>
                  </a:schemeClr>
                </a:solidFill>
              </a:defRPr>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solidFill>
                  <a:schemeClr val="tx2">
                    <a:lumMod val="50000"/>
                    <a:lumOff val="50000"/>
                  </a:schemeClr>
                </a:solidFill>
              </a:defRPr>
            </a:lvl5pPr>
          </a:lstStyle>
          <a:p>
            <a:pPr lvl="0"/>
            <a:r>
              <a:rPr lang="nl-NL" dirty="0"/>
              <a:t>Voeg je een foto in dan komt deze automatisch  achter  de tekst en het logo.</a:t>
            </a:r>
            <a:br>
              <a:rPr lang="nl-NL" dirty="0"/>
            </a:br>
            <a:r>
              <a:rPr lang="nl-NL" dirty="0"/>
              <a:t>Wil je later de foto wijzigen, verwijder dan eerst de foto en klik dan in het lint hierboven op Start | Opnieuw instellen. Voeg daarna een nieuwe foto in. Zo komt de foto automatisch weer achter de vorm. </a:t>
            </a:r>
            <a:br>
              <a:rPr lang="nl-NL" dirty="0"/>
            </a:br>
            <a:r>
              <a:rPr lang="nl-NL" dirty="0"/>
              <a:t>Kies niet voor de optie Afbeelding wijzigen, want dan zal PowerPoint de foto in een ander formaat en op een andere positie plaatsen. Opnieuw instellen zal het beeld vervormen.</a:t>
            </a:r>
            <a:br>
              <a:rPr lang="nl-NL" dirty="0"/>
            </a:br>
            <a:br>
              <a:rPr lang="nl-NL" dirty="0"/>
            </a:b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9" name="Instruction 3 {PHJU}">
            <a:extLst>
              <a:ext uri="{FF2B5EF4-FFF2-40B4-BE49-F238E27FC236}">
                <a16:creationId xmlns:a16="http://schemas.microsoft.com/office/drawing/2014/main" id="{94DD7BC5-A02D-4E70-9EC1-02E768A7F463}"/>
              </a:ext>
            </a:extLst>
          </p:cNvPr>
          <p:cNvSpPr>
            <a:spLocks noGrp="1" noSelect="1" noChangeAspect="1"/>
          </p:cNvSpPr>
          <p:nvPr>
            <p:ph type="body" sz="quarter" idx="15" hasCustomPrompt="1"/>
          </p:nvPr>
        </p:nvSpPr>
        <p:spPr bwMode="gray">
          <a:xfrm>
            <a:off x="-1570578" y="2540622"/>
            <a:ext cx="1099000" cy="630000"/>
          </a:xfrm>
          <a:blipFill>
            <a:blip r:embed="rId2"/>
            <a:stretch>
              <a:fillRect/>
            </a:stretch>
          </a:blipFill>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a:t> </a:t>
            </a:r>
            <a:endParaRPr lang="nl-NL" dirty="0"/>
          </a:p>
        </p:txBody>
      </p:sp>
      <p:sp>
        <p:nvSpPr>
          <p:cNvPr id="2" name="Title 4"/>
          <p:cNvSpPr>
            <a:spLocks noGrp="1" noSelect="1"/>
          </p:cNvSpPr>
          <p:nvPr>
            <p:ph type="title" hasCustomPrompt="1"/>
          </p:nvPr>
        </p:nvSpPr>
        <p:spPr bwMode="gray">
          <a:xfrm>
            <a:off x="796938" y="2903879"/>
            <a:ext cx="7636702" cy="900000"/>
          </a:xfrm>
        </p:spPr>
        <p:txBody>
          <a:bodyPr anchor="ctr"/>
          <a:lstStyle>
            <a:lvl1pPr algn="r">
              <a:defRPr>
                <a:solidFill>
                  <a:schemeClr val="bg1"/>
                </a:solidFill>
                <a:effectLst>
                  <a:outerShdw blurRad="50800" dist="38100" dir="2700000" algn="tl" rotWithShape="0">
                    <a:prstClr val="black">
                      <a:alpha val="20000"/>
                    </a:prstClr>
                  </a:outerShdw>
                </a:effectLst>
              </a:defRPr>
            </a:lvl1pPr>
          </a:lstStyle>
          <a:p>
            <a:r>
              <a:rPr lang="nl-NL" dirty="0"/>
              <a:t>[Titel]</a:t>
            </a:r>
          </a:p>
        </p:txBody>
      </p:sp>
    </p:spTree>
    <p:extLst>
      <p:ext uri="{BB962C8B-B14F-4D97-AF65-F5344CB8AC3E}">
        <p14:creationId xmlns:p14="http://schemas.microsoft.com/office/powerpoint/2010/main" val="151197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grafie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23945-80B5-4A79-AF68-16D97EC6E7E3}"/>
              </a:ext>
            </a:extLst>
          </p:cNvPr>
          <p:cNvSpPr>
            <a:spLocks noGrp="1" noSelect="1"/>
          </p:cNvSpPr>
          <p:nvPr>
            <p:ph type="title" hasCustomPrompt="1"/>
          </p:nvPr>
        </p:nvSpPr>
        <p:spPr bwMode="gray"/>
        <p:txBody>
          <a:bodyPr/>
          <a:lstStyle>
            <a:lvl1pPr>
              <a:defRPr/>
            </a:lvl1pPr>
          </a:lstStyle>
          <a:p>
            <a:r>
              <a:rPr lang="nl-NL" dirty="0"/>
              <a:t>[Titel]</a:t>
            </a:r>
          </a:p>
        </p:txBody>
      </p:sp>
      <p:sp>
        <p:nvSpPr>
          <p:cNvPr id="4" name="Footer Placeholder 2">
            <a:extLst>
              <a:ext uri="{FF2B5EF4-FFF2-40B4-BE49-F238E27FC236}">
                <a16:creationId xmlns:a16="http://schemas.microsoft.com/office/drawing/2014/main" id="{0B264DCA-790C-4A98-96B9-CEFF9D866A4E}"/>
              </a:ext>
            </a:extLst>
          </p:cNvPr>
          <p:cNvSpPr>
            <a:spLocks noGrp="1" noSelect="1"/>
          </p:cNvSpPr>
          <p:nvPr>
            <p:ph type="ftr" sz="quarter" idx="11"/>
          </p:nvPr>
        </p:nvSpPr>
        <p:spPr bwMode="gray"/>
        <p:txBody>
          <a:bodyPr/>
          <a:lstStyle/>
          <a:p>
            <a:endParaRPr lang="nl-NL" dirty="0"/>
          </a:p>
        </p:txBody>
      </p:sp>
      <p:sp>
        <p:nvSpPr>
          <p:cNvPr id="5" name="Slide Number Placeholder 3">
            <a:extLst>
              <a:ext uri="{FF2B5EF4-FFF2-40B4-BE49-F238E27FC236}">
                <a16:creationId xmlns:a16="http://schemas.microsoft.com/office/drawing/2014/main" id="{5ED3900D-C257-4638-94D5-B8C3545E7828}"/>
              </a:ext>
            </a:extLst>
          </p:cNvPr>
          <p:cNvSpPr>
            <a:spLocks noGrp="1" noSelect="1"/>
          </p:cNvSpPr>
          <p:nvPr>
            <p:ph type="sldNum" sz="quarter" idx="12"/>
          </p:nvPr>
        </p:nvSpPr>
        <p:spPr bwMode="gray"/>
        <p:txBody>
          <a:bodyPr/>
          <a:lstStyle/>
          <a:p>
            <a:r>
              <a:rPr lang="nl-NL"/>
              <a:t>|  </a:t>
            </a:r>
            <a:fld id="{8F18802B-E4C7-4B2D-B37A-6B7CC3C134EA}" type="slidenum">
              <a:rPr lang="nl-NL" smtClean="0"/>
              <a:pPr/>
              <a:t>‹nr.›</a:t>
            </a:fld>
            <a:endParaRPr lang="nl-NL" dirty="0"/>
          </a:p>
        </p:txBody>
      </p:sp>
      <p:sp>
        <p:nvSpPr>
          <p:cNvPr id="8" name="Tijdelijke aanduiding voor tekst 4  [PHJU] (JU-Free)">
            <a:extLst>
              <a:ext uri="{FF2B5EF4-FFF2-40B4-BE49-F238E27FC236}">
                <a16:creationId xmlns:a16="http://schemas.microsoft.com/office/drawing/2014/main" id="{134FE568-6326-47FC-9391-1EEAED1EF338}"/>
              </a:ext>
            </a:extLst>
          </p:cNvPr>
          <p:cNvSpPr>
            <a:spLocks noGrp="1"/>
          </p:cNvSpPr>
          <p:nvPr>
            <p:ph type="body" sz="quarter" idx="13" hasCustomPrompt="1"/>
          </p:nvPr>
        </p:nvSpPr>
        <p:spPr bwMode="gray">
          <a:xfrm>
            <a:off x="1594800" y="1494000"/>
            <a:ext cx="2988000" cy="3401850"/>
          </a:xfrm>
        </p:spPr>
        <p:txBody>
          <a:bodyPr/>
          <a:lstStyle>
            <a:lvl1pPr>
              <a:defRPr/>
            </a:lvl1pPr>
          </a:lstStyle>
          <a:p>
            <a:pPr lvl="0"/>
            <a:r>
              <a:rPr lang="nl-NL" dirty="0"/>
              <a:t>[Tekst]</a:t>
            </a:r>
          </a:p>
          <a:p>
            <a:pPr lvl="0"/>
            <a:r>
              <a:rPr lang="nl-NL" dirty="0"/>
              <a:t>JU-LEVEL1=Opsomming 1e niveau</a:t>
            </a:r>
          </a:p>
          <a:p>
            <a:pPr lvl="1"/>
            <a:r>
              <a:rPr lang="nl-NL" dirty="0"/>
              <a:t>JU-LEVEL2=Opsomming 2e niveau</a:t>
            </a:r>
          </a:p>
          <a:p>
            <a:pPr lvl="2"/>
            <a:r>
              <a:rPr lang="nl-NL" dirty="0"/>
              <a:t>JU-LEVEL3=Opsomming 3e niveau</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a:p>
            <a:pPr lvl="7"/>
            <a:r>
              <a:rPr lang="nl-NL" dirty="0"/>
              <a:t>JU-LEVEL8=Zwevend 3e niveau</a:t>
            </a:r>
          </a:p>
        </p:txBody>
      </p:sp>
      <p:sp>
        <p:nvSpPr>
          <p:cNvPr id="10" name="Chart Placeholder 5 {PHJU}">
            <a:extLst>
              <a:ext uri="{FF2B5EF4-FFF2-40B4-BE49-F238E27FC236}">
                <a16:creationId xmlns:a16="http://schemas.microsoft.com/office/drawing/2014/main" id="{4C7A7D62-8AB5-4087-A2D0-F9DF8E7876D5}"/>
              </a:ext>
            </a:extLst>
          </p:cNvPr>
          <p:cNvSpPr>
            <a:spLocks noGrp="1" noSelect="1"/>
          </p:cNvSpPr>
          <p:nvPr>
            <p:ph type="chart" sz="quarter" idx="14" hasCustomPrompt="1"/>
          </p:nvPr>
        </p:nvSpPr>
        <p:spPr bwMode="gray">
          <a:xfrm>
            <a:off x="4914000" y="1486800"/>
            <a:ext cx="3240000" cy="3240000"/>
          </a:xfrm>
        </p:spPr>
        <p:txBody>
          <a:bodyPr/>
          <a:lstStyle>
            <a:lvl1pPr marL="0" indent="0">
              <a:buNone/>
              <a:defRPr sz="330">
                <a:latin typeface="Arial" panose="020B0604020202020204" pitchFamily="34" charset="0"/>
              </a:defRPr>
            </a:lvl1pPr>
          </a:lstStyle>
          <a:p>
            <a:r>
              <a:rPr lang="nl-NL"/>
              <a:t> </a:t>
            </a:r>
            <a:endParaRPr lang="nl-NL" dirty="0"/>
          </a:p>
        </p:txBody>
      </p:sp>
    </p:spTree>
    <p:extLst>
      <p:ext uri="{BB962C8B-B14F-4D97-AF65-F5344CB8AC3E}">
        <p14:creationId xmlns:p14="http://schemas.microsoft.com/office/powerpoint/2010/main" val="247124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23945-80B5-4A79-AF68-16D97EC6E7E3}"/>
              </a:ext>
            </a:extLst>
          </p:cNvPr>
          <p:cNvSpPr>
            <a:spLocks noGrp="1" noSelect="1"/>
          </p:cNvSpPr>
          <p:nvPr>
            <p:ph type="title" hasCustomPrompt="1"/>
          </p:nvPr>
        </p:nvSpPr>
        <p:spPr/>
        <p:txBody>
          <a:bodyPr/>
          <a:lstStyle>
            <a:lvl1pPr>
              <a:defRPr/>
            </a:lvl1pPr>
          </a:lstStyle>
          <a:p>
            <a:r>
              <a:rPr lang="nl-NL" dirty="0"/>
              <a:t>[Titel]</a:t>
            </a:r>
          </a:p>
        </p:txBody>
      </p:sp>
      <p:sp>
        <p:nvSpPr>
          <p:cNvPr id="4" name="Footer Placeholder 2">
            <a:extLst>
              <a:ext uri="{FF2B5EF4-FFF2-40B4-BE49-F238E27FC236}">
                <a16:creationId xmlns:a16="http://schemas.microsoft.com/office/drawing/2014/main" id="{0B264DCA-790C-4A98-96B9-CEFF9D866A4E}"/>
              </a:ext>
            </a:extLst>
          </p:cNvPr>
          <p:cNvSpPr>
            <a:spLocks noGrp="1" noSelect="1"/>
          </p:cNvSpPr>
          <p:nvPr>
            <p:ph type="ftr" sz="quarter" idx="11"/>
          </p:nvPr>
        </p:nvSpPr>
        <p:spPr/>
        <p:txBody>
          <a:bodyPr/>
          <a:lstStyle/>
          <a:p>
            <a:endParaRPr lang="nl-NL" dirty="0"/>
          </a:p>
        </p:txBody>
      </p:sp>
      <p:sp>
        <p:nvSpPr>
          <p:cNvPr id="5" name="Slide Number Placeholder 3">
            <a:extLst>
              <a:ext uri="{FF2B5EF4-FFF2-40B4-BE49-F238E27FC236}">
                <a16:creationId xmlns:a16="http://schemas.microsoft.com/office/drawing/2014/main" id="{5ED3900D-C257-4638-94D5-B8C3545E7828}"/>
              </a:ext>
            </a:extLst>
          </p:cNvPr>
          <p:cNvSpPr>
            <a:spLocks noGrp="1" noSelect="1"/>
          </p:cNvSpPr>
          <p:nvPr>
            <p:ph type="sldNum" sz="quarter" idx="12"/>
          </p:nvPr>
        </p:nvSpPr>
        <p:spPr/>
        <p:txBody>
          <a:bodyPr/>
          <a:lstStyle/>
          <a:p>
            <a:r>
              <a:rPr lang="nl-NL"/>
              <a:t>|  </a:t>
            </a:r>
            <a:fld id="{8F18802B-E4C7-4B2D-B37A-6B7CC3C134EA}" type="slidenum">
              <a:rPr lang="nl-NL" smtClean="0"/>
              <a:pPr/>
              <a:t>‹nr.›</a:t>
            </a:fld>
            <a:endParaRPr lang="nl-NL" dirty="0"/>
          </a:p>
        </p:txBody>
      </p:sp>
      <p:sp>
        <p:nvSpPr>
          <p:cNvPr id="8" name="Tijdelijke aanduiding voor tekst 4  [PHJU] (JU-Free)">
            <a:extLst>
              <a:ext uri="{FF2B5EF4-FFF2-40B4-BE49-F238E27FC236}">
                <a16:creationId xmlns:a16="http://schemas.microsoft.com/office/drawing/2014/main" id="{134FE568-6326-47FC-9391-1EEAED1EF338}"/>
              </a:ext>
            </a:extLst>
          </p:cNvPr>
          <p:cNvSpPr>
            <a:spLocks noGrp="1"/>
          </p:cNvSpPr>
          <p:nvPr>
            <p:ph type="body" sz="quarter" idx="13" hasCustomPrompt="1"/>
          </p:nvPr>
        </p:nvSpPr>
        <p:spPr>
          <a:xfrm>
            <a:off x="1594800" y="1494000"/>
            <a:ext cx="2988000" cy="3439950"/>
          </a:xfrm>
        </p:spPr>
        <p:txBody>
          <a:bodyPr/>
          <a:lstStyle>
            <a:lvl1pPr>
              <a:defRPr/>
            </a:lvl1pPr>
          </a:lstStyle>
          <a:p>
            <a:pPr lvl="0"/>
            <a:r>
              <a:rPr lang="nl-NL" dirty="0"/>
              <a:t>[Tekst]</a:t>
            </a:r>
          </a:p>
          <a:p>
            <a:pPr lvl="0"/>
            <a:r>
              <a:rPr lang="nl-NL" dirty="0"/>
              <a:t>JU-LEVEL1=Opsomming 1e niveau</a:t>
            </a:r>
          </a:p>
          <a:p>
            <a:pPr lvl="1"/>
            <a:r>
              <a:rPr lang="nl-NL" dirty="0"/>
              <a:t>JU-LEVEL2=Opsomming 2e niveau</a:t>
            </a:r>
          </a:p>
          <a:p>
            <a:pPr lvl="2"/>
            <a:r>
              <a:rPr lang="nl-NL" dirty="0"/>
              <a:t>JU-LEVEL3=Opsomming 3e niveau</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a:p>
            <a:pPr lvl="7"/>
            <a:r>
              <a:rPr lang="nl-NL" dirty="0"/>
              <a:t>JU-LEVEL8=Zwevend 3e niveau</a:t>
            </a:r>
          </a:p>
        </p:txBody>
      </p:sp>
      <p:sp>
        <p:nvSpPr>
          <p:cNvPr id="7" name="Picture placeholder JU 5">
            <a:extLst>
              <a:ext uri="{FF2B5EF4-FFF2-40B4-BE49-F238E27FC236}">
                <a16:creationId xmlns:a16="http://schemas.microsoft.com/office/drawing/2014/main" id="{388A9382-D904-A21F-EA0F-24C020E5E3A5}"/>
              </a:ext>
            </a:extLst>
          </p:cNvPr>
          <p:cNvSpPr>
            <a:spLocks noGrp="1" noSelect="1"/>
          </p:cNvSpPr>
          <p:nvPr>
            <p:ph type="pic" sz="quarter" idx="10" hasCustomPrompt="1"/>
          </p:nvPr>
        </p:nvSpPr>
        <p:spPr>
          <a:xfrm>
            <a:off x="5076826" y="1586975"/>
            <a:ext cx="3449638" cy="3042000"/>
          </a:xfrm>
          <a:custGeom>
            <a:avLst/>
            <a:gdLst>
              <a:gd name="connsiteX0" fmla="*/ 0 w 3449638"/>
              <a:gd name="connsiteY0" fmla="*/ 0 h 3042000"/>
              <a:gd name="connsiteX1" fmla="*/ 3327716 w 3449638"/>
              <a:gd name="connsiteY1" fmla="*/ 0 h 3042000"/>
              <a:gd name="connsiteX2" fmla="*/ 3362349 w 3449638"/>
              <a:gd name="connsiteY2" fmla="*/ 6997 h 3042000"/>
              <a:gd name="connsiteX3" fmla="*/ 3449638 w 3449638"/>
              <a:gd name="connsiteY3" fmla="*/ 138647 h 3042000"/>
              <a:gd name="connsiteX4" fmla="*/ 3449638 w 3449638"/>
              <a:gd name="connsiteY4" fmla="*/ 2788491 h 3042000"/>
              <a:gd name="connsiteX5" fmla="*/ 3449638 w 3449638"/>
              <a:gd name="connsiteY5" fmla="*/ 3042000 h 3042000"/>
              <a:gd name="connsiteX6" fmla="*/ 88406 w 3449638"/>
              <a:gd name="connsiteY6" fmla="*/ 3042000 h 3042000"/>
              <a:gd name="connsiteX7" fmla="*/ 86333 w 3449638"/>
              <a:gd name="connsiteY7" fmla="*/ 3041558 h 3042000"/>
              <a:gd name="connsiteX8" fmla="*/ 0 w 3449638"/>
              <a:gd name="connsiteY8" fmla="*/ 2910404 h 3042000"/>
              <a:gd name="connsiteX9" fmla="*/ 0 w 3449638"/>
              <a:gd name="connsiteY9" fmla="*/ 260561 h 304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49638" h="3042000">
                <a:moveTo>
                  <a:pt x="0" y="0"/>
                </a:moveTo>
                <a:lnTo>
                  <a:pt x="3327716" y="0"/>
                </a:lnTo>
                <a:lnTo>
                  <a:pt x="3362349" y="6997"/>
                </a:lnTo>
                <a:cubicBezTo>
                  <a:pt x="3413631" y="28696"/>
                  <a:pt x="3449638" y="79490"/>
                  <a:pt x="3449638" y="138647"/>
                </a:cubicBezTo>
                <a:cubicBezTo>
                  <a:pt x="3449638" y="138647"/>
                  <a:pt x="3449638" y="138647"/>
                  <a:pt x="3449638" y="2788491"/>
                </a:cubicBezTo>
                <a:lnTo>
                  <a:pt x="3449638" y="3042000"/>
                </a:lnTo>
                <a:lnTo>
                  <a:pt x="88406" y="3042000"/>
                </a:lnTo>
                <a:lnTo>
                  <a:pt x="86333" y="3041558"/>
                </a:lnTo>
                <a:cubicBezTo>
                  <a:pt x="35582" y="3019599"/>
                  <a:pt x="0" y="2969183"/>
                  <a:pt x="0" y="2910404"/>
                </a:cubicBezTo>
                <a:cubicBezTo>
                  <a:pt x="0" y="2910404"/>
                  <a:pt x="0" y="2910404"/>
                  <a:pt x="0" y="260561"/>
                </a:cubicBezTo>
                <a:close/>
              </a:path>
            </a:pathLst>
          </a:custGeom>
          <a:noFill/>
        </p:spPr>
        <p:txBody>
          <a:bodyPr wrap="square">
            <a:noAutofit/>
          </a:bodyPr>
          <a:lstStyle>
            <a:lvl1pPr marL="0" indent="0" algn="r">
              <a:buNone/>
              <a:defRPr/>
            </a:lvl1pPr>
          </a:lstStyle>
          <a:p>
            <a:r>
              <a:rPr lang="nl-NL" dirty="0"/>
              <a:t>[Klik op het pictogram om een afbeelding in te voegen]</a:t>
            </a:r>
          </a:p>
        </p:txBody>
      </p:sp>
    </p:spTree>
    <p:extLst>
      <p:ext uri="{BB962C8B-B14F-4D97-AF65-F5344CB8AC3E}">
        <p14:creationId xmlns:p14="http://schemas.microsoft.com/office/powerpoint/2010/main" val="727163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afbeelding]">
    <p:spTree>
      <p:nvGrpSpPr>
        <p:cNvPr id="1" name=""/>
        <p:cNvGrpSpPr/>
        <p:nvPr/>
      </p:nvGrpSpPr>
      <p:grpSpPr>
        <a:xfrm>
          <a:off x="0" y="0"/>
          <a:ext cx="0" cy="0"/>
          <a:chOff x="0" y="0"/>
          <a:chExt cx="0" cy="0"/>
        </a:xfrm>
      </p:grpSpPr>
      <p:sp>
        <p:nvSpPr>
          <p:cNvPr id="2" name="Title 1"/>
          <p:cNvSpPr>
            <a:spLocks noGrp="1" noSelect="1"/>
          </p:cNvSpPr>
          <p:nvPr>
            <p:ph type="title" hasCustomPrompt="1"/>
          </p:nvPr>
        </p:nvSpPr>
        <p:spPr bwMode="gray"/>
        <p:txBody>
          <a:bodyPr/>
          <a:lstStyle/>
          <a:p>
            <a:r>
              <a:rPr lang="nl-NL" dirty="0"/>
              <a:t>[Titel]</a:t>
            </a:r>
          </a:p>
        </p:txBody>
      </p:sp>
      <p:sp>
        <p:nvSpPr>
          <p:cNvPr id="4" name="Footer Placeholder 2">
            <a:extLst>
              <a:ext uri="{FF2B5EF4-FFF2-40B4-BE49-F238E27FC236}">
                <a16:creationId xmlns:a16="http://schemas.microsoft.com/office/drawing/2014/main" id="{7A0562FF-BF0D-43B2-AFC6-07CD6FE043E9}"/>
              </a:ext>
            </a:extLst>
          </p:cNvPr>
          <p:cNvSpPr>
            <a:spLocks noGrp="1" noSelect="1"/>
          </p:cNvSpPr>
          <p:nvPr>
            <p:ph type="ftr" sz="quarter" idx="11"/>
          </p:nvPr>
        </p:nvSpPr>
        <p:spPr bwMode="gray"/>
        <p:txBody>
          <a:bodyPr/>
          <a:lstStyle/>
          <a:p>
            <a:endParaRPr lang="nl-NL" dirty="0"/>
          </a:p>
        </p:txBody>
      </p:sp>
      <p:sp>
        <p:nvSpPr>
          <p:cNvPr id="5" name="Slide Number Placeholder 3">
            <a:extLst>
              <a:ext uri="{FF2B5EF4-FFF2-40B4-BE49-F238E27FC236}">
                <a16:creationId xmlns:a16="http://schemas.microsoft.com/office/drawing/2014/main" id="{416A617D-AA50-4A56-845E-D9333D4404D6}"/>
              </a:ext>
            </a:extLst>
          </p:cNvPr>
          <p:cNvSpPr>
            <a:spLocks noGrp="1" noSelect="1"/>
          </p:cNvSpPr>
          <p:nvPr>
            <p:ph type="sldNum" sz="quarter" idx="12"/>
          </p:nvPr>
        </p:nvSpPr>
        <p:spPr bwMode="gray"/>
        <p:txBody>
          <a:bodyPr/>
          <a:lstStyle/>
          <a:p>
            <a:r>
              <a:rPr lang="nl-NL" dirty="0"/>
              <a:t>|  </a:t>
            </a:r>
            <a:fld id="{8F18802B-E4C7-4B2D-B37A-6B7CC3C134EA}" type="slidenum">
              <a:rPr lang="nl-NL" smtClean="0"/>
              <a:pPr/>
              <a:t>‹nr.›</a:t>
            </a:fld>
            <a:endParaRPr lang="nl-NL" dirty="0"/>
          </a:p>
        </p:txBody>
      </p:sp>
      <p:sp>
        <p:nvSpPr>
          <p:cNvPr id="7" name="Picture placeholder JU 4">
            <a:extLst>
              <a:ext uri="{FF2B5EF4-FFF2-40B4-BE49-F238E27FC236}">
                <a16:creationId xmlns:a16="http://schemas.microsoft.com/office/drawing/2014/main" id="{261B9AB3-7F1F-9CF3-0916-E8543F04FA8A}"/>
              </a:ext>
            </a:extLst>
          </p:cNvPr>
          <p:cNvSpPr>
            <a:spLocks noGrp="1" noSelect="1"/>
          </p:cNvSpPr>
          <p:nvPr>
            <p:ph type="pic" sz="quarter" idx="10" hasCustomPrompt="1"/>
          </p:nvPr>
        </p:nvSpPr>
        <p:spPr bwMode="gray">
          <a:xfrm>
            <a:off x="1602091" y="1594800"/>
            <a:ext cx="6924373" cy="3042000"/>
          </a:xfrm>
          <a:custGeom>
            <a:avLst/>
            <a:gdLst>
              <a:gd name="connsiteX0" fmla="*/ 0 w 6924373"/>
              <a:gd name="connsiteY0" fmla="*/ 0 h 3042000"/>
              <a:gd name="connsiteX1" fmla="*/ 6838306 w 6924373"/>
              <a:gd name="connsiteY1" fmla="*/ 0 h 3042000"/>
              <a:gd name="connsiteX2" fmla="*/ 6882503 w 6924373"/>
              <a:gd name="connsiteY2" fmla="*/ 29802 h 3042000"/>
              <a:gd name="connsiteX3" fmla="*/ 6924373 w 6924373"/>
              <a:gd name="connsiteY3" fmla="*/ 130822 h 3042000"/>
              <a:gd name="connsiteX4" fmla="*/ 6924373 w 6924373"/>
              <a:gd name="connsiteY4" fmla="*/ 3039771 h 3042000"/>
              <a:gd name="connsiteX5" fmla="*/ 6924373 w 6924373"/>
              <a:gd name="connsiteY5" fmla="*/ 3042000 h 3042000"/>
              <a:gd name="connsiteX6" fmla="*/ 123873 w 6924373"/>
              <a:gd name="connsiteY6" fmla="*/ 3042000 h 3042000"/>
              <a:gd name="connsiteX7" fmla="*/ 85406 w 6924373"/>
              <a:gd name="connsiteY7" fmla="*/ 3034230 h 3042000"/>
              <a:gd name="connsiteX8" fmla="*/ 9346 w 6924373"/>
              <a:gd name="connsiteY8" fmla="*/ 2958180 h 3042000"/>
              <a:gd name="connsiteX9" fmla="*/ 0 w 6924373"/>
              <a:gd name="connsiteY9" fmla="*/ 2911932 h 304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24373" h="3042000">
                <a:moveTo>
                  <a:pt x="0" y="0"/>
                </a:moveTo>
                <a:lnTo>
                  <a:pt x="6838306" y="0"/>
                </a:lnTo>
                <a:lnTo>
                  <a:pt x="6882503" y="29802"/>
                </a:lnTo>
                <a:cubicBezTo>
                  <a:pt x="6908369" y="55663"/>
                  <a:pt x="6924373" y="91384"/>
                  <a:pt x="6924373" y="130822"/>
                </a:cubicBezTo>
                <a:cubicBezTo>
                  <a:pt x="6924373" y="2681133"/>
                  <a:pt x="6924373" y="2999922"/>
                  <a:pt x="6924373" y="3039771"/>
                </a:cubicBezTo>
                <a:lnTo>
                  <a:pt x="6924373" y="3042000"/>
                </a:lnTo>
                <a:lnTo>
                  <a:pt x="123873" y="3042000"/>
                </a:lnTo>
                <a:lnTo>
                  <a:pt x="85406" y="3034230"/>
                </a:lnTo>
                <a:cubicBezTo>
                  <a:pt x="51215" y="3019763"/>
                  <a:pt x="23814" y="2992366"/>
                  <a:pt x="9346" y="2958180"/>
                </a:cubicBezTo>
                <a:lnTo>
                  <a:pt x="0" y="2911932"/>
                </a:lnTo>
                <a:close/>
              </a:path>
            </a:pathLst>
          </a:custGeom>
          <a:noFill/>
        </p:spPr>
        <p:txBody>
          <a:bodyPr wrap="square">
            <a:noAutofit/>
          </a:bodyPr>
          <a:lstStyle>
            <a:lvl1pPr marL="0" indent="0" algn="r">
              <a:buNone/>
              <a:defRPr/>
            </a:lvl1pPr>
          </a:lstStyle>
          <a:p>
            <a:r>
              <a:rPr lang="nl-NL" dirty="0"/>
              <a:t>[Klik op het pictogram om een afbeelding in te voegen]</a:t>
            </a:r>
          </a:p>
        </p:txBody>
      </p:sp>
    </p:spTree>
    <p:extLst>
      <p:ext uri="{BB962C8B-B14F-4D97-AF65-F5344CB8AC3E}">
        <p14:creationId xmlns:p14="http://schemas.microsoft.com/office/powerpoint/2010/main" val="3428645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Frame content 1  [PHJU] (JU-Free)"/>
          <p:cNvSpPr>
            <a:spLocks noGrp="1"/>
          </p:cNvSpPr>
          <p:nvPr>
            <p:ph sz="half" idx="1" hasCustomPrompt="1"/>
          </p:nvPr>
        </p:nvSpPr>
        <p:spPr bwMode="gray">
          <a:xfrm>
            <a:off x="1594800" y="1500000"/>
            <a:ext cx="3060000" cy="3472050"/>
          </a:xfrm>
        </p:spPr>
        <p:txBody>
          <a:bodyPr/>
          <a:lstStyle>
            <a:lvl1pPr>
              <a:defRPr/>
            </a:lvl1pPr>
          </a:lstStyle>
          <a:p>
            <a:pPr lvl="0"/>
            <a:r>
              <a:rPr lang="nl-NL" dirty="0"/>
              <a:t>[Typ tekst of klik op een pictogram om een object in te voegen]</a:t>
            </a:r>
          </a:p>
          <a:p>
            <a:pPr lvl="0"/>
            <a:r>
              <a:rPr lang="nl-NL" dirty="0"/>
              <a:t>JU-LEVEL1=Opsomming 1e niveau</a:t>
            </a:r>
          </a:p>
          <a:p>
            <a:pPr lvl="1"/>
            <a:r>
              <a:rPr lang="nl-NL" dirty="0"/>
              <a:t>JU-LEVEL2=Opsomming 2e niveau</a:t>
            </a:r>
          </a:p>
          <a:p>
            <a:pPr lvl="2"/>
            <a:r>
              <a:rPr lang="nl-NL" dirty="0"/>
              <a:t>JU-LEVEL3=Opsomming 3e niveau</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a:p>
            <a:pPr lvl="7"/>
            <a:r>
              <a:rPr lang="nl-NL" dirty="0"/>
              <a:t>JU-LEVEL8=Zwevend 3e niveau</a:t>
            </a:r>
          </a:p>
        </p:txBody>
      </p:sp>
      <p:sp>
        <p:nvSpPr>
          <p:cNvPr id="4" name="Frame content 2  [PHJU] (JU-Free)"/>
          <p:cNvSpPr>
            <a:spLocks noGrp="1"/>
          </p:cNvSpPr>
          <p:nvPr>
            <p:ph sz="half" idx="2" hasCustomPrompt="1"/>
          </p:nvPr>
        </p:nvSpPr>
        <p:spPr bwMode="gray">
          <a:xfrm>
            <a:off x="4870532" y="1500000"/>
            <a:ext cx="3060000" cy="3472050"/>
          </a:xfrm>
        </p:spPr>
        <p:txBody>
          <a:bodyPr/>
          <a:lstStyle>
            <a:lvl1pPr>
              <a:defRPr/>
            </a:lvl1pPr>
          </a:lstStyle>
          <a:p>
            <a:pPr lvl="0"/>
            <a:r>
              <a:rPr lang="nl-NL" dirty="0"/>
              <a:t>[Typ tekst of klik op een pictogram om een object in te voegen]</a:t>
            </a:r>
          </a:p>
          <a:p>
            <a:pPr lvl="0"/>
            <a:r>
              <a:rPr lang="nl-NL" dirty="0"/>
              <a:t>JU-LEVEL1=Opsomming 1e niveau</a:t>
            </a:r>
          </a:p>
          <a:p>
            <a:pPr lvl="1"/>
            <a:r>
              <a:rPr lang="nl-NL" dirty="0"/>
              <a:t>JU-LEVEL2=Opsomming 2e niveau</a:t>
            </a:r>
          </a:p>
          <a:p>
            <a:pPr lvl="2"/>
            <a:r>
              <a:rPr lang="nl-NL" dirty="0"/>
              <a:t>JU-LEVEL3=Opsomming 3e niveau</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a:p>
            <a:pPr lvl="7"/>
            <a:r>
              <a:rPr lang="nl-NL" dirty="0"/>
              <a:t>JU-LEVEL8=Zwevend 3e niveau</a:t>
            </a:r>
          </a:p>
        </p:txBody>
      </p:sp>
      <p:sp>
        <p:nvSpPr>
          <p:cNvPr id="6" name="Footer Placeholder 3">
            <a:extLst>
              <a:ext uri="{FF2B5EF4-FFF2-40B4-BE49-F238E27FC236}">
                <a16:creationId xmlns:a16="http://schemas.microsoft.com/office/drawing/2014/main" id="{F079F656-8528-4DC7-9155-8E04AC28F6B5}"/>
              </a:ext>
            </a:extLst>
          </p:cNvPr>
          <p:cNvSpPr>
            <a:spLocks noGrp="1" noSelect="1"/>
          </p:cNvSpPr>
          <p:nvPr>
            <p:ph type="ftr" sz="quarter" idx="11"/>
          </p:nvPr>
        </p:nvSpPr>
        <p:spPr bwMode="gray"/>
        <p:txBody>
          <a:bodyPr/>
          <a:lstStyle/>
          <a:p>
            <a:endParaRPr lang="nl-NL" dirty="0"/>
          </a:p>
        </p:txBody>
      </p:sp>
      <p:sp>
        <p:nvSpPr>
          <p:cNvPr id="7" name="Slide Number Placeholder 4">
            <a:extLst>
              <a:ext uri="{FF2B5EF4-FFF2-40B4-BE49-F238E27FC236}">
                <a16:creationId xmlns:a16="http://schemas.microsoft.com/office/drawing/2014/main" id="{0176A902-EB66-479F-90D9-248646AF029B}"/>
              </a:ext>
            </a:extLst>
          </p:cNvPr>
          <p:cNvSpPr>
            <a:spLocks noGrp="1" noSelect="1"/>
          </p:cNvSpPr>
          <p:nvPr>
            <p:ph type="sldNum" sz="quarter" idx="12"/>
          </p:nvPr>
        </p:nvSpPr>
        <p:spPr bwMode="gray"/>
        <p:txBody>
          <a:bodyPr/>
          <a:lstStyle/>
          <a:p>
            <a:r>
              <a:rPr lang="nl-NL"/>
              <a:t>|  </a:t>
            </a:r>
            <a:fld id="{8F18802B-E4C7-4B2D-B37A-6B7CC3C134EA}" type="slidenum">
              <a:rPr lang="nl-NL" smtClean="0"/>
              <a:pPr/>
              <a:t>‹nr.›</a:t>
            </a:fld>
            <a:endParaRPr lang="nl-NL" dirty="0"/>
          </a:p>
        </p:txBody>
      </p:sp>
      <p:sp>
        <p:nvSpPr>
          <p:cNvPr id="5" name="Title 5">
            <a:extLst>
              <a:ext uri="{FF2B5EF4-FFF2-40B4-BE49-F238E27FC236}">
                <a16:creationId xmlns:a16="http://schemas.microsoft.com/office/drawing/2014/main" id="{9F413589-E46B-4A3A-8243-39A0CEEA713A}"/>
              </a:ext>
            </a:extLst>
          </p:cNvPr>
          <p:cNvSpPr>
            <a:spLocks noGrp="1" noSelect="1"/>
          </p:cNvSpPr>
          <p:nvPr>
            <p:ph type="title" hasCustomPrompt="1"/>
          </p:nvPr>
        </p:nvSpPr>
        <p:spPr bwMode="gray">
          <a:xfrm>
            <a:off x="796938" y="274043"/>
            <a:ext cx="7133594" cy="900000"/>
          </a:xfrm>
        </p:spPr>
        <p:txBody>
          <a:bodyPr/>
          <a:lstStyle>
            <a:lvl1pPr>
              <a:defRPr/>
            </a:lvl1pPr>
          </a:lstStyle>
          <a:p>
            <a:r>
              <a:rPr lang="nl-NL" dirty="0"/>
              <a:t>[Titel]</a:t>
            </a:r>
          </a:p>
        </p:txBody>
      </p:sp>
    </p:spTree>
    <p:extLst>
      <p:ext uri="{BB962C8B-B14F-4D97-AF65-F5344CB8AC3E}">
        <p14:creationId xmlns:p14="http://schemas.microsoft.com/office/powerpoint/2010/main" val="4095098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noSelect="1"/>
          </p:cNvSpPr>
          <p:nvPr>
            <p:ph type="title" hasCustomPrompt="1"/>
          </p:nvPr>
        </p:nvSpPr>
        <p:spPr bwMode="gray"/>
        <p:txBody>
          <a:bodyPr/>
          <a:lstStyle/>
          <a:p>
            <a:r>
              <a:rPr lang="nl-NL" dirty="0"/>
              <a:t>[Titel]</a:t>
            </a:r>
          </a:p>
        </p:txBody>
      </p:sp>
      <p:sp>
        <p:nvSpPr>
          <p:cNvPr id="4" name="Footer Placeholder 2">
            <a:extLst>
              <a:ext uri="{FF2B5EF4-FFF2-40B4-BE49-F238E27FC236}">
                <a16:creationId xmlns:a16="http://schemas.microsoft.com/office/drawing/2014/main" id="{7A0562FF-BF0D-43B2-AFC6-07CD6FE043E9}"/>
              </a:ext>
            </a:extLst>
          </p:cNvPr>
          <p:cNvSpPr>
            <a:spLocks noGrp="1" noSelect="1"/>
          </p:cNvSpPr>
          <p:nvPr>
            <p:ph type="ftr" sz="quarter" idx="11"/>
          </p:nvPr>
        </p:nvSpPr>
        <p:spPr bwMode="gray"/>
        <p:txBody>
          <a:bodyPr/>
          <a:lstStyle/>
          <a:p>
            <a:endParaRPr lang="nl-NL" dirty="0"/>
          </a:p>
        </p:txBody>
      </p:sp>
      <p:sp>
        <p:nvSpPr>
          <p:cNvPr id="5" name="Slide Number Placeholder 3">
            <a:extLst>
              <a:ext uri="{FF2B5EF4-FFF2-40B4-BE49-F238E27FC236}">
                <a16:creationId xmlns:a16="http://schemas.microsoft.com/office/drawing/2014/main" id="{416A617D-AA50-4A56-845E-D9333D4404D6}"/>
              </a:ext>
            </a:extLst>
          </p:cNvPr>
          <p:cNvSpPr>
            <a:spLocks noGrp="1" noSelect="1"/>
          </p:cNvSpPr>
          <p:nvPr>
            <p:ph type="sldNum" sz="quarter" idx="12"/>
          </p:nvPr>
        </p:nvSpPr>
        <p:spPr bwMode="gray"/>
        <p:txBody>
          <a:bodyPr/>
          <a:lstStyle/>
          <a:p>
            <a:r>
              <a:rPr lang="nl-NL" dirty="0"/>
              <a:t>|  </a:t>
            </a:r>
            <a:fld id="{8F18802B-E4C7-4B2D-B37A-6B7CC3C134EA}" type="slidenum">
              <a:rPr lang="nl-NL" smtClean="0"/>
              <a:pPr/>
              <a:t>‹nr.›</a:t>
            </a:fld>
            <a:endParaRPr lang="nl-NL" dirty="0"/>
          </a:p>
        </p:txBody>
      </p:sp>
    </p:spTree>
    <p:extLst>
      <p:ext uri="{BB962C8B-B14F-4D97-AF65-F5344CB8AC3E}">
        <p14:creationId xmlns:p14="http://schemas.microsoft.com/office/powerpoint/2010/main" val="152242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9" name="Footer Placeholder 1">
            <a:extLst>
              <a:ext uri="{FF2B5EF4-FFF2-40B4-BE49-F238E27FC236}">
                <a16:creationId xmlns:a16="http://schemas.microsoft.com/office/drawing/2014/main" id="{FCCB42C8-992C-42B1-8988-7127794659F3}"/>
              </a:ext>
            </a:extLst>
          </p:cNvPr>
          <p:cNvSpPr>
            <a:spLocks noGrp="1" noSelect="1"/>
          </p:cNvSpPr>
          <p:nvPr>
            <p:ph type="ftr" sz="quarter" idx="11"/>
          </p:nvPr>
        </p:nvSpPr>
        <p:spPr bwMode="gray"/>
        <p:txBody>
          <a:bodyPr/>
          <a:lstStyle/>
          <a:p>
            <a:endParaRPr lang="nl-NL" dirty="0"/>
          </a:p>
        </p:txBody>
      </p:sp>
      <p:sp>
        <p:nvSpPr>
          <p:cNvPr id="10" name="Slide Number Placeholder 2">
            <a:extLst>
              <a:ext uri="{FF2B5EF4-FFF2-40B4-BE49-F238E27FC236}">
                <a16:creationId xmlns:a16="http://schemas.microsoft.com/office/drawing/2014/main" id="{A5FB9DB7-4DAF-4A65-AFEF-6EF33BE38929}"/>
              </a:ext>
            </a:extLst>
          </p:cNvPr>
          <p:cNvSpPr>
            <a:spLocks noGrp="1" noSelect="1"/>
          </p:cNvSpPr>
          <p:nvPr>
            <p:ph type="sldNum" sz="quarter" idx="12"/>
          </p:nvPr>
        </p:nvSpPr>
        <p:spPr bwMode="gray"/>
        <p:txBody>
          <a:bodyPr/>
          <a:lstStyle/>
          <a:p>
            <a:r>
              <a:rPr lang="nl-NL"/>
              <a:t>|  </a:t>
            </a:r>
            <a:fld id="{8F18802B-E4C7-4B2D-B37A-6B7CC3C134EA}" type="slidenum">
              <a:rPr lang="nl-NL" smtClean="0"/>
              <a:pPr/>
              <a:t>‹nr.›</a:t>
            </a:fld>
            <a:endParaRPr lang="nl-NL" dirty="0"/>
          </a:p>
        </p:txBody>
      </p:sp>
    </p:spTree>
    <p:extLst>
      <p:ext uri="{BB962C8B-B14F-4D97-AF65-F5344CB8AC3E}">
        <p14:creationId xmlns:p14="http://schemas.microsoft.com/office/powerpoint/2010/main" val="2247714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27" name="Group 1">
            <a:extLst>
              <a:ext uri="{FF2B5EF4-FFF2-40B4-BE49-F238E27FC236}">
                <a16:creationId xmlns:a16="http://schemas.microsoft.com/office/drawing/2014/main" id="{254D0E86-6292-4BBB-8732-93FFC4B6D68E}"/>
              </a:ext>
            </a:extLst>
          </p:cNvPr>
          <p:cNvGrpSpPr>
            <a:grpSpLocks noSelect="1" noChangeAspect="1"/>
          </p:cNvGrpSpPr>
          <p:nvPr userDrawn="1"/>
        </p:nvGrpSpPr>
        <p:grpSpPr bwMode="gray">
          <a:xfrm>
            <a:off x="71438" y="90488"/>
            <a:ext cx="1673225" cy="5381625"/>
            <a:chOff x="45" y="57"/>
            <a:chExt cx="1054" cy="3390"/>
          </a:xfrm>
        </p:grpSpPr>
        <p:sp>
          <p:nvSpPr>
            <p:cNvPr id="30" name="Freeform 1">
              <a:extLst>
                <a:ext uri="{FF2B5EF4-FFF2-40B4-BE49-F238E27FC236}">
                  <a16:creationId xmlns:a16="http://schemas.microsoft.com/office/drawing/2014/main" id="{703AC89D-7A88-4E7C-92AD-C8CAAB742016}"/>
                </a:ext>
              </a:extLst>
            </p:cNvPr>
            <p:cNvSpPr>
              <a:spLocks noSelect="1"/>
            </p:cNvSpPr>
            <p:nvPr userDrawn="1"/>
          </p:nvSpPr>
          <p:spPr bwMode="gray">
            <a:xfrm>
              <a:off x="45" y="57"/>
              <a:ext cx="52" cy="609"/>
            </a:xfrm>
            <a:custGeom>
              <a:avLst/>
              <a:gdLst>
                <a:gd name="T0" fmla="*/ 4 w 330"/>
                <a:gd name="T1" fmla="*/ 140 h 3833"/>
                <a:gd name="T2" fmla="*/ 186 w 330"/>
                <a:gd name="T3" fmla="*/ 220 h 3833"/>
                <a:gd name="T4" fmla="*/ 75 w 330"/>
                <a:gd name="T5" fmla="*/ 290 h 3833"/>
                <a:gd name="T6" fmla="*/ 0 w 330"/>
                <a:gd name="T7" fmla="*/ 247 h 3833"/>
                <a:gd name="T8" fmla="*/ 330 w 330"/>
                <a:gd name="T9" fmla="*/ 250 h 3833"/>
                <a:gd name="T10" fmla="*/ 186 w 330"/>
                <a:gd name="T11" fmla="*/ 220 h 3833"/>
                <a:gd name="T12" fmla="*/ 165 w 330"/>
                <a:gd name="T13" fmla="*/ 494 h 3833"/>
                <a:gd name="T14" fmla="*/ 2 w 330"/>
                <a:gd name="T15" fmla="*/ 413 h 3833"/>
                <a:gd name="T16" fmla="*/ 317 w 330"/>
                <a:gd name="T17" fmla="*/ 503 h 3833"/>
                <a:gd name="T18" fmla="*/ 186 w 330"/>
                <a:gd name="T19" fmla="*/ 454 h 3833"/>
                <a:gd name="T20" fmla="*/ 210 w 330"/>
                <a:gd name="T21" fmla="*/ 589 h 3833"/>
                <a:gd name="T22" fmla="*/ 165 w 330"/>
                <a:gd name="T23" fmla="*/ 763 h 3833"/>
                <a:gd name="T24" fmla="*/ 326 w 330"/>
                <a:gd name="T25" fmla="*/ 805 h 3833"/>
                <a:gd name="T26" fmla="*/ 4 w 330"/>
                <a:gd name="T27" fmla="*/ 805 h 3833"/>
                <a:gd name="T28" fmla="*/ 286 w 330"/>
                <a:gd name="T29" fmla="*/ 1025 h 3833"/>
                <a:gd name="T30" fmla="*/ 42 w 330"/>
                <a:gd name="T31" fmla="*/ 929 h 3833"/>
                <a:gd name="T32" fmla="*/ 165 w 330"/>
                <a:gd name="T33" fmla="*/ 1079 h 3833"/>
                <a:gd name="T34" fmla="*/ 151 w 330"/>
                <a:gd name="T35" fmla="*/ 928 h 3833"/>
                <a:gd name="T36" fmla="*/ 264 w 330"/>
                <a:gd name="T37" fmla="*/ 1173 h 3833"/>
                <a:gd name="T38" fmla="*/ 4 w 330"/>
                <a:gd name="T39" fmla="*/ 1246 h 3833"/>
                <a:gd name="T40" fmla="*/ 318 w 330"/>
                <a:gd name="T41" fmla="*/ 1156 h 3833"/>
                <a:gd name="T42" fmla="*/ 290 w 330"/>
                <a:gd name="T43" fmla="*/ 1333 h 3833"/>
                <a:gd name="T44" fmla="*/ 40 w 330"/>
                <a:gd name="T45" fmla="*/ 1418 h 3833"/>
                <a:gd name="T46" fmla="*/ 292 w 330"/>
                <a:gd name="T47" fmla="*/ 1592 h 3833"/>
                <a:gd name="T48" fmla="*/ 4 w 330"/>
                <a:gd name="T49" fmla="*/ 1556 h 3833"/>
                <a:gd name="T50" fmla="*/ 4 w 330"/>
                <a:gd name="T51" fmla="*/ 1718 h 3833"/>
                <a:gd name="T52" fmla="*/ 326 w 330"/>
                <a:gd name="T53" fmla="*/ 1873 h 3833"/>
                <a:gd name="T54" fmla="*/ 326 w 330"/>
                <a:gd name="T55" fmla="*/ 1923 h 3833"/>
                <a:gd name="T56" fmla="*/ 145 w 330"/>
                <a:gd name="T57" fmla="*/ 2007 h 3833"/>
                <a:gd name="T58" fmla="*/ 326 w 330"/>
                <a:gd name="T59" fmla="*/ 1923 h 3833"/>
                <a:gd name="T60" fmla="*/ 107 w 330"/>
                <a:gd name="T61" fmla="*/ 2219 h 3833"/>
                <a:gd name="T62" fmla="*/ 326 w 330"/>
                <a:gd name="T63" fmla="*/ 2288 h 3833"/>
                <a:gd name="T64" fmla="*/ 50 w 330"/>
                <a:gd name="T65" fmla="*/ 2183 h 3833"/>
                <a:gd name="T66" fmla="*/ 289 w 330"/>
                <a:gd name="T67" fmla="*/ 2367 h 3833"/>
                <a:gd name="T68" fmla="*/ 4 w 330"/>
                <a:gd name="T69" fmla="*/ 2581 h 3833"/>
                <a:gd name="T70" fmla="*/ 264 w 330"/>
                <a:gd name="T71" fmla="*/ 2654 h 3833"/>
                <a:gd name="T72" fmla="*/ 318 w 330"/>
                <a:gd name="T73" fmla="*/ 2672 h 3833"/>
                <a:gd name="T74" fmla="*/ 4 w 330"/>
                <a:gd name="T75" fmla="*/ 2581 h 3833"/>
                <a:gd name="T76" fmla="*/ 4 w 330"/>
                <a:gd name="T77" fmla="*/ 2870 h 3833"/>
                <a:gd name="T78" fmla="*/ 326 w 330"/>
                <a:gd name="T79" fmla="*/ 2795 h 3833"/>
                <a:gd name="T80" fmla="*/ 78 w 330"/>
                <a:gd name="T81" fmla="*/ 3007 h 3833"/>
                <a:gd name="T82" fmla="*/ 326 w 330"/>
                <a:gd name="T83" fmla="*/ 3115 h 3833"/>
                <a:gd name="T84" fmla="*/ 17 w 330"/>
                <a:gd name="T85" fmla="*/ 2990 h 3833"/>
                <a:gd name="T86" fmla="*/ 295 w 330"/>
                <a:gd name="T87" fmla="*/ 3235 h 3833"/>
                <a:gd name="T88" fmla="*/ 36 w 330"/>
                <a:gd name="T89" fmla="*/ 3220 h 3833"/>
                <a:gd name="T90" fmla="*/ 60 w 330"/>
                <a:gd name="T91" fmla="*/ 3313 h 3833"/>
                <a:gd name="T92" fmla="*/ 321 w 330"/>
                <a:gd name="T93" fmla="*/ 3169 h 3833"/>
                <a:gd name="T94" fmla="*/ 204 w 330"/>
                <a:gd name="T95" fmla="*/ 3412 h 3833"/>
                <a:gd name="T96" fmla="*/ 204 w 330"/>
                <a:gd name="T97" fmla="*/ 3487 h 3833"/>
                <a:gd name="T98" fmla="*/ 330 w 330"/>
                <a:gd name="T99" fmla="*/ 3450 h 3833"/>
                <a:gd name="T100" fmla="*/ 326 w 330"/>
                <a:gd name="T101" fmla="*/ 3574 h 3833"/>
                <a:gd name="T102" fmla="*/ 145 w 330"/>
                <a:gd name="T103" fmla="*/ 3659 h 3833"/>
                <a:gd name="T104" fmla="*/ 326 w 330"/>
                <a:gd name="T105" fmla="*/ 3574 h 3833"/>
                <a:gd name="T106" fmla="*/ 4 w 330"/>
                <a:gd name="T107" fmla="*/ 3758 h 3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0" h="3833">
                  <a:moveTo>
                    <a:pt x="326" y="0"/>
                  </a:moveTo>
                  <a:cubicBezTo>
                    <a:pt x="290" y="0"/>
                    <a:pt x="290" y="0"/>
                    <a:pt x="290" y="0"/>
                  </a:cubicBezTo>
                  <a:cubicBezTo>
                    <a:pt x="290" y="100"/>
                    <a:pt x="290" y="100"/>
                    <a:pt x="290" y="100"/>
                  </a:cubicBezTo>
                  <a:cubicBezTo>
                    <a:pt x="38" y="2"/>
                    <a:pt x="38" y="2"/>
                    <a:pt x="38" y="2"/>
                  </a:cubicBezTo>
                  <a:cubicBezTo>
                    <a:pt x="4" y="2"/>
                    <a:pt x="4" y="2"/>
                    <a:pt x="4" y="2"/>
                  </a:cubicBezTo>
                  <a:cubicBezTo>
                    <a:pt x="4" y="140"/>
                    <a:pt x="4" y="140"/>
                    <a:pt x="4" y="140"/>
                  </a:cubicBezTo>
                  <a:cubicBezTo>
                    <a:pt x="40" y="140"/>
                    <a:pt x="40" y="140"/>
                    <a:pt x="40" y="140"/>
                  </a:cubicBezTo>
                  <a:cubicBezTo>
                    <a:pt x="40" y="44"/>
                    <a:pt x="40" y="44"/>
                    <a:pt x="40" y="44"/>
                  </a:cubicBezTo>
                  <a:cubicBezTo>
                    <a:pt x="293" y="143"/>
                    <a:pt x="293" y="143"/>
                    <a:pt x="293" y="143"/>
                  </a:cubicBezTo>
                  <a:cubicBezTo>
                    <a:pt x="326" y="143"/>
                    <a:pt x="326" y="143"/>
                    <a:pt x="326" y="143"/>
                  </a:cubicBezTo>
                  <a:lnTo>
                    <a:pt x="326" y="0"/>
                  </a:lnTo>
                  <a:close/>
                  <a:moveTo>
                    <a:pt x="186" y="220"/>
                  </a:moveTo>
                  <a:cubicBezTo>
                    <a:pt x="291" y="220"/>
                    <a:pt x="291" y="220"/>
                    <a:pt x="291" y="220"/>
                  </a:cubicBezTo>
                  <a:cubicBezTo>
                    <a:pt x="294" y="229"/>
                    <a:pt x="295" y="238"/>
                    <a:pt x="295" y="249"/>
                  </a:cubicBezTo>
                  <a:cubicBezTo>
                    <a:pt x="295" y="263"/>
                    <a:pt x="292" y="274"/>
                    <a:pt x="286" y="280"/>
                  </a:cubicBezTo>
                  <a:cubicBezTo>
                    <a:pt x="280" y="286"/>
                    <a:pt x="268" y="290"/>
                    <a:pt x="251" y="292"/>
                  </a:cubicBezTo>
                  <a:cubicBezTo>
                    <a:pt x="233" y="294"/>
                    <a:pt x="205" y="295"/>
                    <a:pt x="165" y="295"/>
                  </a:cubicBezTo>
                  <a:cubicBezTo>
                    <a:pt x="123" y="295"/>
                    <a:pt x="93" y="293"/>
                    <a:pt x="75" y="290"/>
                  </a:cubicBezTo>
                  <a:cubicBezTo>
                    <a:pt x="58" y="287"/>
                    <a:pt x="47" y="282"/>
                    <a:pt x="43" y="274"/>
                  </a:cubicBezTo>
                  <a:cubicBezTo>
                    <a:pt x="38" y="267"/>
                    <a:pt x="36" y="253"/>
                    <a:pt x="36" y="234"/>
                  </a:cubicBezTo>
                  <a:cubicBezTo>
                    <a:pt x="36" y="223"/>
                    <a:pt x="38" y="206"/>
                    <a:pt x="42" y="184"/>
                  </a:cubicBezTo>
                  <a:cubicBezTo>
                    <a:pt x="9" y="184"/>
                    <a:pt x="9" y="184"/>
                    <a:pt x="9" y="184"/>
                  </a:cubicBezTo>
                  <a:cubicBezTo>
                    <a:pt x="6" y="192"/>
                    <a:pt x="4" y="202"/>
                    <a:pt x="2" y="214"/>
                  </a:cubicBezTo>
                  <a:cubicBezTo>
                    <a:pt x="1" y="225"/>
                    <a:pt x="0" y="236"/>
                    <a:pt x="0" y="247"/>
                  </a:cubicBezTo>
                  <a:cubicBezTo>
                    <a:pt x="0" y="272"/>
                    <a:pt x="4" y="290"/>
                    <a:pt x="13" y="302"/>
                  </a:cubicBezTo>
                  <a:cubicBezTo>
                    <a:pt x="22" y="314"/>
                    <a:pt x="37" y="322"/>
                    <a:pt x="60" y="327"/>
                  </a:cubicBezTo>
                  <a:cubicBezTo>
                    <a:pt x="83" y="332"/>
                    <a:pt x="118" y="334"/>
                    <a:pt x="165" y="334"/>
                  </a:cubicBezTo>
                  <a:cubicBezTo>
                    <a:pt x="212" y="334"/>
                    <a:pt x="247" y="332"/>
                    <a:pt x="270" y="327"/>
                  </a:cubicBezTo>
                  <a:cubicBezTo>
                    <a:pt x="293" y="323"/>
                    <a:pt x="309" y="315"/>
                    <a:pt x="317" y="303"/>
                  </a:cubicBezTo>
                  <a:cubicBezTo>
                    <a:pt x="326" y="291"/>
                    <a:pt x="330" y="274"/>
                    <a:pt x="330" y="250"/>
                  </a:cubicBezTo>
                  <a:cubicBezTo>
                    <a:pt x="330" y="240"/>
                    <a:pt x="329" y="228"/>
                    <a:pt x="327" y="216"/>
                  </a:cubicBezTo>
                  <a:cubicBezTo>
                    <a:pt x="326" y="204"/>
                    <a:pt x="324" y="193"/>
                    <a:pt x="321" y="183"/>
                  </a:cubicBezTo>
                  <a:cubicBezTo>
                    <a:pt x="151" y="183"/>
                    <a:pt x="151" y="183"/>
                    <a:pt x="151" y="183"/>
                  </a:cubicBezTo>
                  <a:cubicBezTo>
                    <a:pt x="151" y="254"/>
                    <a:pt x="151" y="254"/>
                    <a:pt x="151" y="254"/>
                  </a:cubicBezTo>
                  <a:cubicBezTo>
                    <a:pt x="186" y="254"/>
                    <a:pt x="186" y="254"/>
                    <a:pt x="186" y="254"/>
                  </a:cubicBezTo>
                  <a:lnTo>
                    <a:pt x="186" y="220"/>
                  </a:lnTo>
                  <a:close/>
                  <a:moveTo>
                    <a:pt x="186" y="419"/>
                  </a:moveTo>
                  <a:cubicBezTo>
                    <a:pt x="291" y="419"/>
                    <a:pt x="291" y="419"/>
                    <a:pt x="291" y="419"/>
                  </a:cubicBezTo>
                  <a:cubicBezTo>
                    <a:pt x="294" y="428"/>
                    <a:pt x="295" y="438"/>
                    <a:pt x="295" y="449"/>
                  </a:cubicBezTo>
                  <a:cubicBezTo>
                    <a:pt x="295" y="463"/>
                    <a:pt x="292" y="473"/>
                    <a:pt x="286" y="479"/>
                  </a:cubicBezTo>
                  <a:cubicBezTo>
                    <a:pt x="280" y="485"/>
                    <a:pt x="268" y="489"/>
                    <a:pt x="251" y="491"/>
                  </a:cubicBezTo>
                  <a:cubicBezTo>
                    <a:pt x="233" y="493"/>
                    <a:pt x="205" y="494"/>
                    <a:pt x="165" y="494"/>
                  </a:cubicBezTo>
                  <a:cubicBezTo>
                    <a:pt x="123" y="494"/>
                    <a:pt x="93" y="493"/>
                    <a:pt x="75" y="490"/>
                  </a:cubicBezTo>
                  <a:cubicBezTo>
                    <a:pt x="58" y="487"/>
                    <a:pt x="47" y="482"/>
                    <a:pt x="43" y="474"/>
                  </a:cubicBezTo>
                  <a:cubicBezTo>
                    <a:pt x="38" y="466"/>
                    <a:pt x="36" y="453"/>
                    <a:pt x="36" y="434"/>
                  </a:cubicBezTo>
                  <a:cubicBezTo>
                    <a:pt x="36" y="422"/>
                    <a:pt x="38" y="406"/>
                    <a:pt x="42" y="383"/>
                  </a:cubicBezTo>
                  <a:cubicBezTo>
                    <a:pt x="9" y="383"/>
                    <a:pt x="9" y="383"/>
                    <a:pt x="9" y="383"/>
                  </a:cubicBezTo>
                  <a:cubicBezTo>
                    <a:pt x="6" y="392"/>
                    <a:pt x="4" y="401"/>
                    <a:pt x="2" y="413"/>
                  </a:cubicBezTo>
                  <a:cubicBezTo>
                    <a:pt x="1" y="425"/>
                    <a:pt x="0" y="436"/>
                    <a:pt x="0" y="446"/>
                  </a:cubicBezTo>
                  <a:cubicBezTo>
                    <a:pt x="0" y="471"/>
                    <a:pt x="4" y="490"/>
                    <a:pt x="13" y="502"/>
                  </a:cubicBezTo>
                  <a:cubicBezTo>
                    <a:pt x="22" y="514"/>
                    <a:pt x="37" y="522"/>
                    <a:pt x="60" y="527"/>
                  </a:cubicBezTo>
                  <a:cubicBezTo>
                    <a:pt x="83" y="531"/>
                    <a:pt x="118" y="534"/>
                    <a:pt x="165" y="534"/>
                  </a:cubicBezTo>
                  <a:cubicBezTo>
                    <a:pt x="212" y="534"/>
                    <a:pt x="247" y="532"/>
                    <a:pt x="270" y="527"/>
                  </a:cubicBezTo>
                  <a:cubicBezTo>
                    <a:pt x="293" y="522"/>
                    <a:pt x="309" y="514"/>
                    <a:pt x="317" y="503"/>
                  </a:cubicBezTo>
                  <a:cubicBezTo>
                    <a:pt x="326" y="491"/>
                    <a:pt x="330" y="473"/>
                    <a:pt x="330" y="449"/>
                  </a:cubicBezTo>
                  <a:cubicBezTo>
                    <a:pt x="330" y="439"/>
                    <a:pt x="329" y="428"/>
                    <a:pt x="327" y="415"/>
                  </a:cubicBezTo>
                  <a:cubicBezTo>
                    <a:pt x="326" y="403"/>
                    <a:pt x="324" y="392"/>
                    <a:pt x="321" y="383"/>
                  </a:cubicBezTo>
                  <a:cubicBezTo>
                    <a:pt x="151" y="383"/>
                    <a:pt x="151" y="383"/>
                    <a:pt x="151" y="383"/>
                  </a:cubicBezTo>
                  <a:cubicBezTo>
                    <a:pt x="151" y="454"/>
                    <a:pt x="151" y="454"/>
                    <a:pt x="151" y="454"/>
                  </a:cubicBezTo>
                  <a:cubicBezTo>
                    <a:pt x="186" y="454"/>
                    <a:pt x="186" y="454"/>
                    <a:pt x="186" y="454"/>
                  </a:cubicBezTo>
                  <a:lnTo>
                    <a:pt x="186" y="419"/>
                  </a:lnTo>
                  <a:close/>
                  <a:moveTo>
                    <a:pt x="210" y="589"/>
                  </a:moveTo>
                  <a:cubicBezTo>
                    <a:pt x="175" y="589"/>
                    <a:pt x="175" y="589"/>
                    <a:pt x="175" y="589"/>
                  </a:cubicBezTo>
                  <a:cubicBezTo>
                    <a:pt x="175" y="668"/>
                    <a:pt x="175" y="668"/>
                    <a:pt x="175" y="668"/>
                  </a:cubicBezTo>
                  <a:cubicBezTo>
                    <a:pt x="210" y="668"/>
                    <a:pt x="210" y="668"/>
                    <a:pt x="210" y="668"/>
                  </a:cubicBezTo>
                  <a:lnTo>
                    <a:pt x="210" y="589"/>
                  </a:lnTo>
                  <a:close/>
                  <a:moveTo>
                    <a:pt x="290" y="834"/>
                  </a:moveTo>
                  <a:cubicBezTo>
                    <a:pt x="40" y="834"/>
                    <a:pt x="40" y="834"/>
                    <a:pt x="40" y="834"/>
                  </a:cubicBezTo>
                  <a:cubicBezTo>
                    <a:pt x="40" y="805"/>
                    <a:pt x="40" y="805"/>
                    <a:pt x="40" y="805"/>
                  </a:cubicBezTo>
                  <a:cubicBezTo>
                    <a:pt x="40" y="791"/>
                    <a:pt x="42" y="782"/>
                    <a:pt x="47" y="777"/>
                  </a:cubicBezTo>
                  <a:cubicBezTo>
                    <a:pt x="51" y="771"/>
                    <a:pt x="61" y="768"/>
                    <a:pt x="78" y="766"/>
                  </a:cubicBezTo>
                  <a:cubicBezTo>
                    <a:pt x="94" y="764"/>
                    <a:pt x="124" y="763"/>
                    <a:pt x="165" y="763"/>
                  </a:cubicBezTo>
                  <a:cubicBezTo>
                    <a:pt x="207" y="763"/>
                    <a:pt x="236" y="764"/>
                    <a:pt x="252" y="766"/>
                  </a:cubicBezTo>
                  <a:cubicBezTo>
                    <a:pt x="269" y="768"/>
                    <a:pt x="279" y="771"/>
                    <a:pt x="284" y="777"/>
                  </a:cubicBezTo>
                  <a:cubicBezTo>
                    <a:pt x="288" y="782"/>
                    <a:pt x="290" y="791"/>
                    <a:pt x="290" y="805"/>
                  </a:cubicBezTo>
                  <a:lnTo>
                    <a:pt x="290" y="834"/>
                  </a:lnTo>
                  <a:close/>
                  <a:moveTo>
                    <a:pt x="326" y="874"/>
                  </a:moveTo>
                  <a:cubicBezTo>
                    <a:pt x="326" y="805"/>
                    <a:pt x="326" y="805"/>
                    <a:pt x="326" y="805"/>
                  </a:cubicBezTo>
                  <a:cubicBezTo>
                    <a:pt x="326" y="779"/>
                    <a:pt x="322" y="761"/>
                    <a:pt x="313" y="750"/>
                  </a:cubicBezTo>
                  <a:cubicBezTo>
                    <a:pt x="305" y="738"/>
                    <a:pt x="290" y="731"/>
                    <a:pt x="269" y="728"/>
                  </a:cubicBezTo>
                  <a:cubicBezTo>
                    <a:pt x="248" y="725"/>
                    <a:pt x="213" y="724"/>
                    <a:pt x="165" y="724"/>
                  </a:cubicBezTo>
                  <a:cubicBezTo>
                    <a:pt x="116" y="724"/>
                    <a:pt x="82" y="725"/>
                    <a:pt x="61" y="728"/>
                  </a:cubicBezTo>
                  <a:cubicBezTo>
                    <a:pt x="40" y="731"/>
                    <a:pt x="25" y="738"/>
                    <a:pt x="17" y="749"/>
                  </a:cubicBezTo>
                  <a:cubicBezTo>
                    <a:pt x="8" y="760"/>
                    <a:pt x="4" y="779"/>
                    <a:pt x="4" y="805"/>
                  </a:cubicBezTo>
                  <a:cubicBezTo>
                    <a:pt x="4" y="874"/>
                    <a:pt x="4" y="874"/>
                    <a:pt x="4" y="874"/>
                  </a:cubicBezTo>
                  <a:lnTo>
                    <a:pt x="326" y="874"/>
                  </a:lnTo>
                  <a:close/>
                  <a:moveTo>
                    <a:pt x="186" y="965"/>
                  </a:moveTo>
                  <a:cubicBezTo>
                    <a:pt x="291" y="965"/>
                    <a:pt x="291" y="965"/>
                    <a:pt x="291" y="965"/>
                  </a:cubicBezTo>
                  <a:cubicBezTo>
                    <a:pt x="294" y="974"/>
                    <a:pt x="295" y="983"/>
                    <a:pt x="295" y="994"/>
                  </a:cubicBezTo>
                  <a:cubicBezTo>
                    <a:pt x="295" y="1008"/>
                    <a:pt x="292" y="1019"/>
                    <a:pt x="286" y="1025"/>
                  </a:cubicBezTo>
                  <a:cubicBezTo>
                    <a:pt x="280" y="1031"/>
                    <a:pt x="268" y="1035"/>
                    <a:pt x="251" y="1037"/>
                  </a:cubicBezTo>
                  <a:cubicBezTo>
                    <a:pt x="233" y="1039"/>
                    <a:pt x="205" y="1040"/>
                    <a:pt x="165" y="1040"/>
                  </a:cubicBezTo>
                  <a:cubicBezTo>
                    <a:pt x="123" y="1040"/>
                    <a:pt x="93" y="1038"/>
                    <a:pt x="75" y="1035"/>
                  </a:cubicBezTo>
                  <a:cubicBezTo>
                    <a:pt x="58" y="1032"/>
                    <a:pt x="47" y="1027"/>
                    <a:pt x="43" y="1019"/>
                  </a:cubicBezTo>
                  <a:cubicBezTo>
                    <a:pt x="38" y="1012"/>
                    <a:pt x="36" y="998"/>
                    <a:pt x="36" y="979"/>
                  </a:cubicBezTo>
                  <a:cubicBezTo>
                    <a:pt x="36" y="968"/>
                    <a:pt x="38" y="951"/>
                    <a:pt x="42" y="929"/>
                  </a:cubicBezTo>
                  <a:cubicBezTo>
                    <a:pt x="9" y="929"/>
                    <a:pt x="9" y="929"/>
                    <a:pt x="9" y="929"/>
                  </a:cubicBezTo>
                  <a:cubicBezTo>
                    <a:pt x="6" y="937"/>
                    <a:pt x="4" y="947"/>
                    <a:pt x="2" y="959"/>
                  </a:cubicBezTo>
                  <a:cubicBezTo>
                    <a:pt x="1" y="970"/>
                    <a:pt x="0" y="981"/>
                    <a:pt x="0" y="992"/>
                  </a:cubicBezTo>
                  <a:cubicBezTo>
                    <a:pt x="0" y="1017"/>
                    <a:pt x="4" y="1035"/>
                    <a:pt x="13" y="1047"/>
                  </a:cubicBezTo>
                  <a:cubicBezTo>
                    <a:pt x="22" y="1059"/>
                    <a:pt x="37" y="1067"/>
                    <a:pt x="60" y="1072"/>
                  </a:cubicBezTo>
                  <a:cubicBezTo>
                    <a:pt x="83" y="1077"/>
                    <a:pt x="118" y="1079"/>
                    <a:pt x="165" y="1079"/>
                  </a:cubicBezTo>
                  <a:cubicBezTo>
                    <a:pt x="212" y="1079"/>
                    <a:pt x="247" y="1077"/>
                    <a:pt x="270" y="1072"/>
                  </a:cubicBezTo>
                  <a:cubicBezTo>
                    <a:pt x="293" y="1068"/>
                    <a:pt x="309" y="1060"/>
                    <a:pt x="317" y="1048"/>
                  </a:cubicBezTo>
                  <a:cubicBezTo>
                    <a:pt x="326" y="1036"/>
                    <a:pt x="330" y="1019"/>
                    <a:pt x="330" y="995"/>
                  </a:cubicBezTo>
                  <a:cubicBezTo>
                    <a:pt x="330" y="985"/>
                    <a:pt x="329" y="973"/>
                    <a:pt x="327" y="961"/>
                  </a:cubicBezTo>
                  <a:cubicBezTo>
                    <a:pt x="326" y="949"/>
                    <a:pt x="324" y="938"/>
                    <a:pt x="321" y="928"/>
                  </a:cubicBezTo>
                  <a:cubicBezTo>
                    <a:pt x="151" y="928"/>
                    <a:pt x="151" y="928"/>
                    <a:pt x="151" y="928"/>
                  </a:cubicBezTo>
                  <a:cubicBezTo>
                    <a:pt x="151" y="999"/>
                    <a:pt x="151" y="999"/>
                    <a:pt x="151" y="999"/>
                  </a:cubicBezTo>
                  <a:cubicBezTo>
                    <a:pt x="186" y="999"/>
                    <a:pt x="186" y="999"/>
                    <a:pt x="186" y="999"/>
                  </a:cubicBezTo>
                  <a:lnTo>
                    <a:pt x="186" y="965"/>
                  </a:lnTo>
                  <a:close/>
                  <a:moveTo>
                    <a:pt x="4" y="1171"/>
                  </a:moveTo>
                  <a:cubicBezTo>
                    <a:pt x="204" y="1171"/>
                    <a:pt x="204" y="1171"/>
                    <a:pt x="204" y="1171"/>
                  </a:cubicBezTo>
                  <a:cubicBezTo>
                    <a:pt x="233" y="1171"/>
                    <a:pt x="252" y="1172"/>
                    <a:pt x="264" y="1173"/>
                  </a:cubicBezTo>
                  <a:cubicBezTo>
                    <a:pt x="275" y="1175"/>
                    <a:pt x="283" y="1178"/>
                    <a:pt x="287" y="1183"/>
                  </a:cubicBezTo>
                  <a:cubicBezTo>
                    <a:pt x="292" y="1188"/>
                    <a:pt x="294" y="1196"/>
                    <a:pt x="294" y="1209"/>
                  </a:cubicBezTo>
                  <a:cubicBezTo>
                    <a:pt x="294" y="1221"/>
                    <a:pt x="292" y="1229"/>
                    <a:pt x="287" y="1234"/>
                  </a:cubicBezTo>
                  <a:cubicBezTo>
                    <a:pt x="283" y="1239"/>
                    <a:pt x="275" y="1242"/>
                    <a:pt x="264" y="1244"/>
                  </a:cubicBezTo>
                  <a:cubicBezTo>
                    <a:pt x="252" y="1245"/>
                    <a:pt x="233" y="1246"/>
                    <a:pt x="204" y="1246"/>
                  </a:cubicBezTo>
                  <a:cubicBezTo>
                    <a:pt x="4" y="1246"/>
                    <a:pt x="4" y="1246"/>
                    <a:pt x="4" y="1246"/>
                  </a:cubicBezTo>
                  <a:cubicBezTo>
                    <a:pt x="4" y="1286"/>
                    <a:pt x="4" y="1286"/>
                    <a:pt x="4" y="1286"/>
                  </a:cubicBezTo>
                  <a:cubicBezTo>
                    <a:pt x="186" y="1286"/>
                    <a:pt x="186" y="1286"/>
                    <a:pt x="186" y="1286"/>
                  </a:cubicBezTo>
                  <a:cubicBezTo>
                    <a:pt x="228" y="1286"/>
                    <a:pt x="258" y="1284"/>
                    <a:pt x="277" y="1282"/>
                  </a:cubicBezTo>
                  <a:cubicBezTo>
                    <a:pt x="296" y="1279"/>
                    <a:pt x="309" y="1272"/>
                    <a:pt x="318" y="1261"/>
                  </a:cubicBezTo>
                  <a:cubicBezTo>
                    <a:pt x="326" y="1250"/>
                    <a:pt x="330" y="1233"/>
                    <a:pt x="330" y="1209"/>
                  </a:cubicBezTo>
                  <a:cubicBezTo>
                    <a:pt x="330" y="1184"/>
                    <a:pt x="326" y="1167"/>
                    <a:pt x="318" y="1156"/>
                  </a:cubicBezTo>
                  <a:cubicBezTo>
                    <a:pt x="309" y="1145"/>
                    <a:pt x="296" y="1139"/>
                    <a:pt x="277" y="1136"/>
                  </a:cubicBezTo>
                  <a:cubicBezTo>
                    <a:pt x="258" y="1133"/>
                    <a:pt x="228" y="1132"/>
                    <a:pt x="186" y="1132"/>
                  </a:cubicBezTo>
                  <a:cubicBezTo>
                    <a:pt x="4" y="1132"/>
                    <a:pt x="4" y="1132"/>
                    <a:pt x="4" y="1132"/>
                  </a:cubicBezTo>
                  <a:lnTo>
                    <a:pt x="4" y="1171"/>
                  </a:lnTo>
                  <a:close/>
                  <a:moveTo>
                    <a:pt x="326" y="1333"/>
                  </a:moveTo>
                  <a:cubicBezTo>
                    <a:pt x="290" y="1333"/>
                    <a:pt x="290" y="1333"/>
                    <a:pt x="290" y="1333"/>
                  </a:cubicBezTo>
                  <a:cubicBezTo>
                    <a:pt x="290" y="1418"/>
                    <a:pt x="290" y="1418"/>
                    <a:pt x="290" y="1418"/>
                  </a:cubicBezTo>
                  <a:cubicBezTo>
                    <a:pt x="181" y="1418"/>
                    <a:pt x="181" y="1418"/>
                    <a:pt x="181" y="1418"/>
                  </a:cubicBezTo>
                  <a:cubicBezTo>
                    <a:pt x="181" y="1344"/>
                    <a:pt x="181" y="1344"/>
                    <a:pt x="181" y="1344"/>
                  </a:cubicBezTo>
                  <a:cubicBezTo>
                    <a:pt x="145" y="1344"/>
                    <a:pt x="145" y="1344"/>
                    <a:pt x="145" y="1344"/>
                  </a:cubicBezTo>
                  <a:cubicBezTo>
                    <a:pt x="145" y="1418"/>
                    <a:pt x="145" y="1418"/>
                    <a:pt x="145" y="1418"/>
                  </a:cubicBezTo>
                  <a:cubicBezTo>
                    <a:pt x="40" y="1418"/>
                    <a:pt x="40" y="1418"/>
                    <a:pt x="40" y="1418"/>
                  </a:cubicBezTo>
                  <a:cubicBezTo>
                    <a:pt x="40" y="1333"/>
                    <a:pt x="40" y="1333"/>
                    <a:pt x="40" y="1333"/>
                  </a:cubicBezTo>
                  <a:cubicBezTo>
                    <a:pt x="4" y="1333"/>
                    <a:pt x="4" y="1333"/>
                    <a:pt x="4" y="1333"/>
                  </a:cubicBezTo>
                  <a:cubicBezTo>
                    <a:pt x="4" y="1458"/>
                    <a:pt x="4" y="1458"/>
                    <a:pt x="4" y="1458"/>
                  </a:cubicBezTo>
                  <a:cubicBezTo>
                    <a:pt x="326" y="1458"/>
                    <a:pt x="326" y="1458"/>
                    <a:pt x="326" y="1458"/>
                  </a:cubicBezTo>
                  <a:lnTo>
                    <a:pt x="326" y="1333"/>
                  </a:lnTo>
                  <a:close/>
                  <a:moveTo>
                    <a:pt x="292" y="1592"/>
                  </a:moveTo>
                  <a:cubicBezTo>
                    <a:pt x="326" y="1592"/>
                    <a:pt x="326" y="1592"/>
                    <a:pt x="326" y="1592"/>
                  </a:cubicBezTo>
                  <a:cubicBezTo>
                    <a:pt x="326" y="1566"/>
                    <a:pt x="324" y="1549"/>
                    <a:pt x="319" y="1539"/>
                  </a:cubicBezTo>
                  <a:cubicBezTo>
                    <a:pt x="314" y="1530"/>
                    <a:pt x="304" y="1523"/>
                    <a:pt x="289" y="1521"/>
                  </a:cubicBezTo>
                  <a:cubicBezTo>
                    <a:pt x="273" y="1518"/>
                    <a:pt x="244" y="1517"/>
                    <a:pt x="201" y="1517"/>
                  </a:cubicBezTo>
                  <a:cubicBezTo>
                    <a:pt x="4" y="1517"/>
                    <a:pt x="4" y="1517"/>
                    <a:pt x="4" y="1517"/>
                  </a:cubicBezTo>
                  <a:cubicBezTo>
                    <a:pt x="4" y="1556"/>
                    <a:pt x="4" y="1556"/>
                    <a:pt x="4" y="1556"/>
                  </a:cubicBezTo>
                  <a:cubicBezTo>
                    <a:pt x="218" y="1556"/>
                    <a:pt x="218" y="1556"/>
                    <a:pt x="218" y="1556"/>
                  </a:cubicBezTo>
                  <a:cubicBezTo>
                    <a:pt x="243" y="1556"/>
                    <a:pt x="261" y="1557"/>
                    <a:pt x="270" y="1558"/>
                  </a:cubicBezTo>
                  <a:cubicBezTo>
                    <a:pt x="279" y="1559"/>
                    <a:pt x="284" y="1562"/>
                    <a:pt x="287" y="1567"/>
                  </a:cubicBezTo>
                  <a:cubicBezTo>
                    <a:pt x="290" y="1571"/>
                    <a:pt x="291" y="1579"/>
                    <a:pt x="292" y="1592"/>
                  </a:cubicBezTo>
                  <a:close/>
                  <a:moveTo>
                    <a:pt x="326" y="1718"/>
                  </a:moveTo>
                  <a:cubicBezTo>
                    <a:pt x="4" y="1718"/>
                    <a:pt x="4" y="1718"/>
                    <a:pt x="4" y="1718"/>
                  </a:cubicBezTo>
                  <a:cubicBezTo>
                    <a:pt x="4" y="1755"/>
                    <a:pt x="4" y="1755"/>
                    <a:pt x="4" y="1755"/>
                  </a:cubicBezTo>
                  <a:cubicBezTo>
                    <a:pt x="219" y="1755"/>
                    <a:pt x="219" y="1755"/>
                    <a:pt x="219" y="1755"/>
                  </a:cubicBezTo>
                  <a:cubicBezTo>
                    <a:pt x="219" y="1758"/>
                    <a:pt x="219" y="1758"/>
                    <a:pt x="219" y="1758"/>
                  </a:cubicBezTo>
                  <a:cubicBezTo>
                    <a:pt x="4" y="1834"/>
                    <a:pt x="4" y="1834"/>
                    <a:pt x="4" y="1834"/>
                  </a:cubicBezTo>
                  <a:cubicBezTo>
                    <a:pt x="4" y="1873"/>
                    <a:pt x="4" y="1873"/>
                    <a:pt x="4" y="1873"/>
                  </a:cubicBezTo>
                  <a:cubicBezTo>
                    <a:pt x="326" y="1873"/>
                    <a:pt x="326" y="1873"/>
                    <a:pt x="326" y="1873"/>
                  </a:cubicBezTo>
                  <a:cubicBezTo>
                    <a:pt x="326" y="1835"/>
                    <a:pt x="326" y="1835"/>
                    <a:pt x="326" y="1835"/>
                  </a:cubicBezTo>
                  <a:cubicBezTo>
                    <a:pt x="104" y="1835"/>
                    <a:pt x="104" y="1835"/>
                    <a:pt x="104" y="1835"/>
                  </a:cubicBezTo>
                  <a:cubicBezTo>
                    <a:pt x="104" y="1834"/>
                    <a:pt x="104" y="1834"/>
                    <a:pt x="104" y="1834"/>
                  </a:cubicBezTo>
                  <a:cubicBezTo>
                    <a:pt x="326" y="1755"/>
                    <a:pt x="326" y="1755"/>
                    <a:pt x="326" y="1755"/>
                  </a:cubicBezTo>
                  <a:lnTo>
                    <a:pt x="326" y="1718"/>
                  </a:lnTo>
                  <a:close/>
                  <a:moveTo>
                    <a:pt x="326" y="1923"/>
                  </a:moveTo>
                  <a:cubicBezTo>
                    <a:pt x="290" y="1923"/>
                    <a:pt x="290" y="1923"/>
                    <a:pt x="290" y="1923"/>
                  </a:cubicBezTo>
                  <a:cubicBezTo>
                    <a:pt x="290" y="2007"/>
                    <a:pt x="290" y="2007"/>
                    <a:pt x="290" y="2007"/>
                  </a:cubicBezTo>
                  <a:cubicBezTo>
                    <a:pt x="181" y="2007"/>
                    <a:pt x="181" y="2007"/>
                    <a:pt x="181" y="2007"/>
                  </a:cubicBezTo>
                  <a:cubicBezTo>
                    <a:pt x="181" y="1933"/>
                    <a:pt x="181" y="1933"/>
                    <a:pt x="181" y="1933"/>
                  </a:cubicBezTo>
                  <a:cubicBezTo>
                    <a:pt x="145" y="1933"/>
                    <a:pt x="145" y="1933"/>
                    <a:pt x="145" y="1933"/>
                  </a:cubicBezTo>
                  <a:cubicBezTo>
                    <a:pt x="145" y="2007"/>
                    <a:pt x="145" y="2007"/>
                    <a:pt x="145" y="2007"/>
                  </a:cubicBezTo>
                  <a:cubicBezTo>
                    <a:pt x="40" y="2007"/>
                    <a:pt x="40" y="2007"/>
                    <a:pt x="40" y="2007"/>
                  </a:cubicBezTo>
                  <a:cubicBezTo>
                    <a:pt x="40" y="1923"/>
                    <a:pt x="40" y="1923"/>
                    <a:pt x="40" y="1923"/>
                  </a:cubicBezTo>
                  <a:cubicBezTo>
                    <a:pt x="4" y="1923"/>
                    <a:pt x="4" y="1923"/>
                    <a:pt x="4" y="1923"/>
                  </a:cubicBezTo>
                  <a:cubicBezTo>
                    <a:pt x="4" y="2048"/>
                    <a:pt x="4" y="2048"/>
                    <a:pt x="4" y="2048"/>
                  </a:cubicBezTo>
                  <a:cubicBezTo>
                    <a:pt x="326" y="2048"/>
                    <a:pt x="326" y="2048"/>
                    <a:pt x="326" y="2048"/>
                  </a:cubicBezTo>
                  <a:lnTo>
                    <a:pt x="326" y="1923"/>
                  </a:lnTo>
                  <a:close/>
                  <a:moveTo>
                    <a:pt x="175" y="2288"/>
                  </a:moveTo>
                  <a:cubicBezTo>
                    <a:pt x="40" y="2288"/>
                    <a:pt x="40" y="2288"/>
                    <a:pt x="40" y="2288"/>
                  </a:cubicBezTo>
                  <a:cubicBezTo>
                    <a:pt x="40" y="2254"/>
                    <a:pt x="40" y="2254"/>
                    <a:pt x="40" y="2254"/>
                  </a:cubicBezTo>
                  <a:cubicBezTo>
                    <a:pt x="40" y="2243"/>
                    <a:pt x="42" y="2235"/>
                    <a:pt x="47" y="2230"/>
                  </a:cubicBezTo>
                  <a:cubicBezTo>
                    <a:pt x="51" y="2225"/>
                    <a:pt x="58" y="2222"/>
                    <a:pt x="67" y="2221"/>
                  </a:cubicBezTo>
                  <a:cubicBezTo>
                    <a:pt x="76" y="2219"/>
                    <a:pt x="89" y="2219"/>
                    <a:pt x="107" y="2219"/>
                  </a:cubicBezTo>
                  <a:cubicBezTo>
                    <a:pt x="126" y="2219"/>
                    <a:pt x="139" y="2219"/>
                    <a:pt x="148" y="2221"/>
                  </a:cubicBezTo>
                  <a:cubicBezTo>
                    <a:pt x="157" y="2222"/>
                    <a:pt x="164" y="2225"/>
                    <a:pt x="168" y="2230"/>
                  </a:cubicBezTo>
                  <a:cubicBezTo>
                    <a:pt x="173" y="2235"/>
                    <a:pt x="175" y="2243"/>
                    <a:pt x="175" y="2254"/>
                  </a:cubicBezTo>
                  <a:lnTo>
                    <a:pt x="175" y="2288"/>
                  </a:lnTo>
                  <a:close/>
                  <a:moveTo>
                    <a:pt x="326" y="2328"/>
                  </a:moveTo>
                  <a:cubicBezTo>
                    <a:pt x="326" y="2288"/>
                    <a:pt x="326" y="2288"/>
                    <a:pt x="326" y="2288"/>
                  </a:cubicBezTo>
                  <a:cubicBezTo>
                    <a:pt x="211" y="2288"/>
                    <a:pt x="211" y="2288"/>
                    <a:pt x="211" y="2288"/>
                  </a:cubicBezTo>
                  <a:cubicBezTo>
                    <a:pt x="211" y="2248"/>
                    <a:pt x="211" y="2248"/>
                    <a:pt x="211" y="2248"/>
                  </a:cubicBezTo>
                  <a:cubicBezTo>
                    <a:pt x="211" y="2228"/>
                    <a:pt x="207" y="2213"/>
                    <a:pt x="198" y="2203"/>
                  </a:cubicBezTo>
                  <a:cubicBezTo>
                    <a:pt x="189" y="2193"/>
                    <a:pt x="178" y="2186"/>
                    <a:pt x="163" y="2183"/>
                  </a:cubicBezTo>
                  <a:cubicBezTo>
                    <a:pt x="149" y="2180"/>
                    <a:pt x="130" y="2179"/>
                    <a:pt x="107" y="2179"/>
                  </a:cubicBezTo>
                  <a:cubicBezTo>
                    <a:pt x="84" y="2179"/>
                    <a:pt x="65" y="2180"/>
                    <a:pt x="50" y="2183"/>
                  </a:cubicBezTo>
                  <a:cubicBezTo>
                    <a:pt x="36" y="2186"/>
                    <a:pt x="25" y="2193"/>
                    <a:pt x="16" y="2203"/>
                  </a:cubicBezTo>
                  <a:cubicBezTo>
                    <a:pt x="8" y="2213"/>
                    <a:pt x="4" y="2228"/>
                    <a:pt x="4" y="2248"/>
                  </a:cubicBezTo>
                  <a:cubicBezTo>
                    <a:pt x="4" y="2328"/>
                    <a:pt x="4" y="2328"/>
                    <a:pt x="4" y="2328"/>
                  </a:cubicBezTo>
                  <a:lnTo>
                    <a:pt x="326" y="2328"/>
                  </a:lnTo>
                  <a:close/>
                  <a:moveTo>
                    <a:pt x="326" y="2367"/>
                  </a:moveTo>
                  <a:cubicBezTo>
                    <a:pt x="289" y="2367"/>
                    <a:pt x="289" y="2367"/>
                    <a:pt x="289" y="2367"/>
                  </a:cubicBezTo>
                  <a:cubicBezTo>
                    <a:pt x="289" y="2443"/>
                    <a:pt x="289" y="2443"/>
                    <a:pt x="289" y="2443"/>
                  </a:cubicBezTo>
                  <a:cubicBezTo>
                    <a:pt x="4" y="2443"/>
                    <a:pt x="4" y="2443"/>
                    <a:pt x="4" y="2443"/>
                  </a:cubicBezTo>
                  <a:cubicBezTo>
                    <a:pt x="4" y="2483"/>
                    <a:pt x="4" y="2483"/>
                    <a:pt x="4" y="2483"/>
                  </a:cubicBezTo>
                  <a:cubicBezTo>
                    <a:pt x="326" y="2483"/>
                    <a:pt x="326" y="2483"/>
                    <a:pt x="326" y="2483"/>
                  </a:cubicBezTo>
                  <a:lnTo>
                    <a:pt x="326" y="2367"/>
                  </a:lnTo>
                  <a:close/>
                  <a:moveTo>
                    <a:pt x="4" y="2581"/>
                  </a:moveTo>
                  <a:cubicBezTo>
                    <a:pt x="204" y="2581"/>
                    <a:pt x="204" y="2581"/>
                    <a:pt x="204" y="2581"/>
                  </a:cubicBezTo>
                  <a:cubicBezTo>
                    <a:pt x="233" y="2581"/>
                    <a:pt x="252" y="2582"/>
                    <a:pt x="264" y="2584"/>
                  </a:cubicBezTo>
                  <a:cubicBezTo>
                    <a:pt x="275" y="2585"/>
                    <a:pt x="283" y="2588"/>
                    <a:pt x="287" y="2593"/>
                  </a:cubicBezTo>
                  <a:cubicBezTo>
                    <a:pt x="292" y="2598"/>
                    <a:pt x="294" y="2607"/>
                    <a:pt x="294" y="2619"/>
                  </a:cubicBezTo>
                  <a:cubicBezTo>
                    <a:pt x="294" y="2631"/>
                    <a:pt x="292" y="2640"/>
                    <a:pt x="287" y="2645"/>
                  </a:cubicBezTo>
                  <a:cubicBezTo>
                    <a:pt x="283" y="2650"/>
                    <a:pt x="275" y="2653"/>
                    <a:pt x="264" y="2654"/>
                  </a:cubicBezTo>
                  <a:cubicBezTo>
                    <a:pt x="252" y="2656"/>
                    <a:pt x="233" y="2656"/>
                    <a:pt x="204" y="2656"/>
                  </a:cubicBezTo>
                  <a:cubicBezTo>
                    <a:pt x="4" y="2656"/>
                    <a:pt x="4" y="2656"/>
                    <a:pt x="4" y="2656"/>
                  </a:cubicBezTo>
                  <a:cubicBezTo>
                    <a:pt x="4" y="2696"/>
                    <a:pt x="4" y="2696"/>
                    <a:pt x="4" y="2696"/>
                  </a:cubicBezTo>
                  <a:cubicBezTo>
                    <a:pt x="186" y="2696"/>
                    <a:pt x="186" y="2696"/>
                    <a:pt x="186" y="2696"/>
                  </a:cubicBezTo>
                  <a:cubicBezTo>
                    <a:pt x="228" y="2696"/>
                    <a:pt x="258" y="2695"/>
                    <a:pt x="277" y="2692"/>
                  </a:cubicBezTo>
                  <a:cubicBezTo>
                    <a:pt x="296" y="2689"/>
                    <a:pt x="309" y="2682"/>
                    <a:pt x="318" y="2672"/>
                  </a:cubicBezTo>
                  <a:cubicBezTo>
                    <a:pt x="326" y="2661"/>
                    <a:pt x="330" y="2643"/>
                    <a:pt x="330" y="2619"/>
                  </a:cubicBezTo>
                  <a:cubicBezTo>
                    <a:pt x="330" y="2595"/>
                    <a:pt x="326" y="2577"/>
                    <a:pt x="318" y="2566"/>
                  </a:cubicBezTo>
                  <a:cubicBezTo>
                    <a:pt x="309" y="2556"/>
                    <a:pt x="296" y="2549"/>
                    <a:pt x="277" y="2546"/>
                  </a:cubicBezTo>
                  <a:cubicBezTo>
                    <a:pt x="258" y="2543"/>
                    <a:pt x="228" y="2542"/>
                    <a:pt x="186" y="2542"/>
                  </a:cubicBezTo>
                  <a:cubicBezTo>
                    <a:pt x="4" y="2542"/>
                    <a:pt x="4" y="2542"/>
                    <a:pt x="4" y="2542"/>
                  </a:cubicBezTo>
                  <a:lnTo>
                    <a:pt x="4" y="2581"/>
                  </a:lnTo>
                  <a:close/>
                  <a:moveTo>
                    <a:pt x="326" y="2755"/>
                  </a:moveTo>
                  <a:cubicBezTo>
                    <a:pt x="4" y="2755"/>
                    <a:pt x="4" y="2755"/>
                    <a:pt x="4" y="2755"/>
                  </a:cubicBezTo>
                  <a:cubicBezTo>
                    <a:pt x="4" y="2795"/>
                    <a:pt x="4" y="2795"/>
                    <a:pt x="4" y="2795"/>
                  </a:cubicBezTo>
                  <a:cubicBezTo>
                    <a:pt x="144" y="2795"/>
                    <a:pt x="144" y="2795"/>
                    <a:pt x="144" y="2795"/>
                  </a:cubicBezTo>
                  <a:cubicBezTo>
                    <a:pt x="144" y="2870"/>
                    <a:pt x="144" y="2870"/>
                    <a:pt x="144" y="2870"/>
                  </a:cubicBezTo>
                  <a:cubicBezTo>
                    <a:pt x="4" y="2870"/>
                    <a:pt x="4" y="2870"/>
                    <a:pt x="4" y="2870"/>
                  </a:cubicBezTo>
                  <a:cubicBezTo>
                    <a:pt x="4" y="2910"/>
                    <a:pt x="4" y="2910"/>
                    <a:pt x="4" y="2910"/>
                  </a:cubicBezTo>
                  <a:cubicBezTo>
                    <a:pt x="326" y="2910"/>
                    <a:pt x="326" y="2910"/>
                    <a:pt x="326" y="2910"/>
                  </a:cubicBezTo>
                  <a:cubicBezTo>
                    <a:pt x="326" y="2870"/>
                    <a:pt x="326" y="2870"/>
                    <a:pt x="326" y="2870"/>
                  </a:cubicBezTo>
                  <a:cubicBezTo>
                    <a:pt x="182" y="2870"/>
                    <a:pt x="182" y="2870"/>
                    <a:pt x="182" y="2870"/>
                  </a:cubicBezTo>
                  <a:cubicBezTo>
                    <a:pt x="182" y="2795"/>
                    <a:pt x="182" y="2795"/>
                    <a:pt x="182" y="2795"/>
                  </a:cubicBezTo>
                  <a:cubicBezTo>
                    <a:pt x="326" y="2795"/>
                    <a:pt x="326" y="2795"/>
                    <a:pt x="326" y="2795"/>
                  </a:cubicBezTo>
                  <a:lnTo>
                    <a:pt x="326" y="2755"/>
                  </a:lnTo>
                  <a:close/>
                  <a:moveTo>
                    <a:pt x="290" y="3075"/>
                  </a:moveTo>
                  <a:cubicBezTo>
                    <a:pt x="40" y="3075"/>
                    <a:pt x="40" y="3075"/>
                    <a:pt x="40" y="3075"/>
                  </a:cubicBezTo>
                  <a:cubicBezTo>
                    <a:pt x="40" y="3046"/>
                    <a:pt x="40" y="3046"/>
                    <a:pt x="40" y="3046"/>
                  </a:cubicBezTo>
                  <a:cubicBezTo>
                    <a:pt x="40" y="3032"/>
                    <a:pt x="42" y="3023"/>
                    <a:pt x="47" y="3018"/>
                  </a:cubicBezTo>
                  <a:cubicBezTo>
                    <a:pt x="51" y="3012"/>
                    <a:pt x="61" y="3009"/>
                    <a:pt x="78" y="3007"/>
                  </a:cubicBezTo>
                  <a:cubicBezTo>
                    <a:pt x="94" y="3005"/>
                    <a:pt x="124" y="3004"/>
                    <a:pt x="165" y="3004"/>
                  </a:cubicBezTo>
                  <a:cubicBezTo>
                    <a:pt x="207" y="3004"/>
                    <a:pt x="236" y="3005"/>
                    <a:pt x="252" y="3007"/>
                  </a:cubicBezTo>
                  <a:cubicBezTo>
                    <a:pt x="269" y="3009"/>
                    <a:pt x="279" y="3012"/>
                    <a:pt x="284" y="3018"/>
                  </a:cubicBezTo>
                  <a:cubicBezTo>
                    <a:pt x="288" y="3023"/>
                    <a:pt x="290" y="3032"/>
                    <a:pt x="290" y="3046"/>
                  </a:cubicBezTo>
                  <a:lnTo>
                    <a:pt x="290" y="3075"/>
                  </a:lnTo>
                  <a:close/>
                  <a:moveTo>
                    <a:pt x="326" y="3115"/>
                  </a:moveTo>
                  <a:cubicBezTo>
                    <a:pt x="326" y="3046"/>
                    <a:pt x="326" y="3046"/>
                    <a:pt x="326" y="3046"/>
                  </a:cubicBezTo>
                  <a:cubicBezTo>
                    <a:pt x="326" y="3020"/>
                    <a:pt x="322" y="3002"/>
                    <a:pt x="313" y="2991"/>
                  </a:cubicBezTo>
                  <a:cubicBezTo>
                    <a:pt x="305" y="2980"/>
                    <a:pt x="290" y="2973"/>
                    <a:pt x="269" y="2969"/>
                  </a:cubicBezTo>
                  <a:cubicBezTo>
                    <a:pt x="248" y="2966"/>
                    <a:pt x="213" y="2965"/>
                    <a:pt x="165" y="2965"/>
                  </a:cubicBezTo>
                  <a:cubicBezTo>
                    <a:pt x="116" y="2965"/>
                    <a:pt x="82" y="2966"/>
                    <a:pt x="61" y="2969"/>
                  </a:cubicBezTo>
                  <a:cubicBezTo>
                    <a:pt x="40" y="2973"/>
                    <a:pt x="25" y="2980"/>
                    <a:pt x="17" y="2990"/>
                  </a:cubicBezTo>
                  <a:cubicBezTo>
                    <a:pt x="8" y="3001"/>
                    <a:pt x="4" y="3020"/>
                    <a:pt x="4" y="3046"/>
                  </a:cubicBezTo>
                  <a:cubicBezTo>
                    <a:pt x="4" y="3115"/>
                    <a:pt x="4" y="3115"/>
                    <a:pt x="4" y="3115"/>
                  </a:cubicBezTo>
                  <a:lnTo>
                    <a:pt x="326" y="3115"/>
                  </a:lnTo>
                  <a:close/>
                  <a:moveTo>
                    <a:pt x="186" y="3206"/>
                  </a:moveTo>
                  <a:cubicBezTo>
                    <a:pt x="291" y="3206"/>
                    <a:pt x="291" y="3206"/>
                    <a:pt x="291" y="3206"/>
                  </a:cubicBezTo>
                  <a:cubicBezTo>
                    <a:pt x="294" y="3215"/>
                    <a:pt x="295" y="3224"/>
                    <a:pt x="295" y="3235"/>
                  </a:cubicBezTo>
                  <a:cubicBezTo>
                    <a:pt x="295" y="3249"/>
                    <a:pt x="292" y="3260"/>
                    <a:pt x="286" y="3266"/>
                  </a:cubicBezTo>
                  <a:cubicBezTo>
                    <a:pt x="280" y="3272"/>
                    <a:pt x="268" y="3276"/>
                    <a:pt x="251" y="3278"/>
                  </a:cubicBezTo>
                  <a:cubicBezTo>
                    <a:pt x="233" y="3280"/>
                    <a:pt x="205" y="3281"/>
                    <a:pt x="165" y="3281"/>
                  </a:cubicBezTo>
                  <a:cubicBezTo>
                    <a:pt x="123" y="3281"/>
                    <a:pt x="93" y="3280"/>
                    <a:pt x="75" y="3277"/>
                  </a:cubicBezTo>
                  <a:cubicBezTo>
                    <a:pt x="58" y="3274"/>
                    <a:pt x="47" y="3268"/>
                    <a:pt x="43" y="3261"/>
                  </a:cubicBezTo>
                  <a:cubicBezTo>
                    <a:pt x="38" y="3253"/>
                    <a:pt x="36" y="3239"/>
                    <a:pt x="36" y="3220"/>
                  </a:cubicBezTo>
                  <a:cubicBezTo>
                    <a:pt x="36" y="3209"/>
                    <a:pt x="38" y="3192"/>
                    <a:pt x="42" y="3170"/>
                  </a:cubicBezTo>
                  <a:cubicBezTo>
                    <a:pt x="9" y="3170"/>
                    <a:pt x="9" y="3170"/>
                    <a:pt x="9" y="3170"/>
                  </a:cubicBezTo>
                  <a:cubicBezTo>
                    <a:pt x="6" y="3178"/>
                    <a:pt x="4" y="3188"/>
                    <a:pt x="2" y="3200"/>
                  </a:cubicBezTo>
                  <a:cubicBezTo>
                    <a:pt x="1" y="3211"/>
                    <a:pt x="0" y="3222"/>
                    <a:pt x="0" y="3233"/>
                  </a:cubicBezTo>
                  <a:cubicBezTo>
                    <a:pt x="0" y="3258"/>
                    <a:pt x="4" y="3276"/>
                    <a:pt x="13" y="3288"/>
                  </a:cubicBezTo>
                  <a:cubicBezTo>
                    <a:pt x="22" y="3300"/>
                    <a:pt x="37" y="3309"/>
                    <a:pt x="60" y="3313"/>
                  </a:cubicBezTo>
                  <a:cubicBezTo>
                    <a:pt x="83" y="3318"/>
                    <a:pt x="118" y="3320"/>
                    <a:pt x="165" y="3320"/>
                  </a:cubicBezTo>
                  <a:cubicBezTo>
                    <a:pt x="212" y="3320"/>
                    <a:pt x="247" y="3318"/>
                    <a:pt x="270" y="3314"/>
                  </a:cubicBezTo>
                  <a:cubicBezTo>
                    <a:pt x="293" y="3309"/>
                    <a:pt x="309" y="3301"/>
                    <a:pt x="317" y="3289"/>
                  </a:cubicBezTo>
                  <a:cubicBezTo>
                    <a:pt x="326" y="3277"/>
                    <a:pt x="330" y="3260"/>
                    <a:pt x="330" y="3236"/>
                  </a:cubicBezTo>
                  <a:cubicBezTo>
                    <a:pt x="330" y="3226"/>
                    <a:pt x="329" y="3214"/>
                    <a:pt x="327" y="3202"/>
                  </a:cubicBezTo>
                  <a:cubicBezTo>
                    <a:pt x="326" y="3190"/>
                    <a:pt x="324" y="3179"/>
                    <a:pt x="321" y="3169"/>
                  </a:cubicBezTo>
                  <a:cubicBezTo>
                    <a:pt x="151" y="3169"/>
                    <a:pt x="151" y="3169"/>
                    <a:pt x="151" y="3169"/>
                  </a:cubicBezTo>
                  <a:cubicBezTo>
                    <a:pt x="151" y="3240"/>
                    <a:pt x="151" y="3240"/>
                    <a:pt x="151" y="3240"/>
                  </a:cubicBezTo>
                  <a:cubicBezTo>
                    <a:pt x="186" y="3240"/>
                    <a:pt x="186" y="3240"/>
                    <a:pt x="186" y="3240"/>
                  </a:cubicBezTo>
                  <a:lnTo>
                    <a:pt x="186" y="3206"/>
                  </a:lnTo>
                  <a:close/>
                  <a:moveTo>
                    <a:pt x="4" y="3412"/>
                  </a:moveTo>
                  <a:cubicBezTo>
                    <a:pt x="204" y="3412"/>
                    <a:pt x="204" y="3412"/>
                    <a:pt x="204" y="3412"/>
                  </a:cubicBezTo>
                  <a:cubicBezTo>
                    <a:pt x="233" y="3412"/>
                    <a:pt x="252" y="3413"/>
                    <a:pt x="264" y="3414"/>
                  </a:cubicBezTo>
                  <a:cubicBezTo>
                    <a:pt x="275" y="3416"/>
                    <a:pt x="283" y="3419"/>
                    <a:pt x="287" y="3424"/>
                  </a:cubicBezTo>
                  <a:cubicBezTo>
                    <a:pt x="292" y="3429"/>
                    <a:pt x="294" y="3437"/>
                    <a:pt x="294" y="3450"/>
                  </a:cubicBezTo>
                  <a:cubicBezTo>
                    <a:pt x="294" y="3462"/>
                    <a:pt x="292" y="3470"/>
                    <a:pt x="287" y="3475"/>
                  </a:cubicBezTo>
                  <a:cubicBezTo>
                    <a:pt x="283" y="3480"/>
                    <a:pt x="275" y="3484"/>
                    <a:pt x="264" y="3485"/>
                  </a:cubicBezTo>
                  <a:cubicBezTo>
                    <a:pt x="252" y="3486"/>
                    <a:pt x="233" y="3487"/>
                    <a:pt x="204" y="3487"/>
                  </a:cubicBezTo>
                  <a:cubicBezTo>
                    <a:pt x="4" y="3487"/>
                    <a:pt x="4" y="3487"/>
                    <a:pt x="4" y="3487"/>
                  </a:cubicBezTo>
                  <a:cubicBezTo>
                    <a:pt x="4" y="3527"/>
                    <a:pt x="4" y="3527"/>
                    <a:pt x="4" y="3527"/>
                  </a:cubicBezTo>
                  <a:cubicBezTo>
                    <a:pt x="186" y="3527"/>
                    <a:pt x="186" y="3527"/>
                    <a:pt x="186" y="3527"/>
                  </a:cubicBezTo>
                  <a:cubicBezTo>
                    <a:pt x="228" y="3527"/>
                    <a:pt x="258" y="3526"/>
                    <a:pt x="277" y="3523"/>
                  </a:cubicBezTo>
                  <a:cubicBezTo>
                    <a:pt x="296" y="3520"/>
                    <a:pt x="309" y="3513"/>
                    <a:pt x="318" y="3502"/>
                  </a:cubicBezTo>
                  <a:cubicBezTo>
                    <a:pt x="326" y="3492"/>
                    <a:pt x="330" y="3474"/>
                    <a:pt x="330" y="3450"/>
                  </a:cubicBezTo>
                  <a:cubicBezTo>
                    <a:pt x="330" y="3425"/>
                    <a:pt x="326" y="3408"/>
                    <a:pt x="318" y="3397"/>
                  </a:cubicBezTo>
                  <a:cubicBezTo>
                    <a:pt x="309" y="3387"/>
                    <a:pt x="296" y="3380"/>
                    <a:pt x="277" y="3377"/>
                  </a:cubicBezTo>
                  <a:cubicBezTo>
                    <a:pt x="258" y="3374"/>
                    <a:pt x="228" y="3373"/>
                    <a:pt x="186" y="3373"/>
                  </a:cubicBezTo>
                  <a:cubicBezTo>
                    <a:pt x="4" y="3373"/>
                    <a:pt x="4" y="3373"/>
                    <a:pt x="4" y="3373"/>
                  </a:cubicBezTo>
                  <a:lnTo>
                    <a:pt x="4" y="3412"/>
                  </a:lnTo>
                  <a:close/>
                  <a:moveTo>
                    <a:pt x="326" y="3574"/>
                  </a:moveTo>
                  <a:cubicBezTo>
                    <a:pt x="290" y="3574"/>
                    <a:pt x="290" y="3574"/>
                    <a:pt x="290" y="3574"/>
                  </a:cubicBezTo>
                  <a:cubicBezTo>
                    <a:pt x="290" y="3659"/>
                    <a:pt x="290" y="3659"/>
                    <a:pt x="290" y="3659"/>
                  </a:cubicBezTo>
                  <a:cubicBezTo>
                    <a:pt x="181" y="3659"/>
                    <a:pt x="181" y="3659"/>
                    <a:pt x="181" y="3659"/>
                  </a:cubicBezTo>
                  <a:cubicBezTo>
                    <a:pt x="181" y="3585"/>
                    <a:pt x="181" y="3585"/>
                    <a:pt x="181" y="3585"/>
                  </a:cubicBezTo>
                  <a:cubicBezTo>
                    <a:pt x="145" y="3585"/>
                    <a:pt x="145" y="3585"/>
                    <a:pt x="145" y="3585"/>
                  </a:cubicBezTo>
                  <a:cubicBezTo>
                    <a:pt x="145" y="3659"/>
                    <a:pt x="145" y="3659"/>
                    <a:pt x="145" y="3659"/>
                  </a:cubicBezTo>
                  <a:cubicBezTo>
                    <a:pt x="40" y="3659"/>
                    <a:pt x="40" y="3659"/>
                    <a:pt x="40" y="3659"/>
                  </a:cubicBezTo>
                  <a:cubicBezTo>
                    <a:pt x="40" y="3574"/>
                    <a:pt x="40" y="3574"/>
                    <a:pt x="40" y="3574"/>
                  </a:cubicBezTo>
                  <a:cubicBezTo>
                    <a:pt x="4" y="3574"/>
                    <a:pt x="4" y="3574"/>
                    <a:pt x="4" y="3574"/>
                  </a:cubicBezTo>
                  <a:cubicBezTo>
                    <a:pt x="4" y="3699"/>
                    <a:pt x="4" y="3699"/>
                    <a:pt x="4" y="3699"/>
                  </a:cubicBezTo>
                  <a:cubicBezTo>
                    <a:pt x="326" y="3699"/>
                    <a:pt x="326" y="3699"/>
                    <a:pt x="326" y="3699"/>
                  </a:cubicBezTo>
                  <a:lnTo>
                    <a:pt x="326" y="3574"/>
                  </a:lnTo>
                  <a:close/>
                  <a:moveTo>
                    <a:pt x="292" y="3833"/>
                  </a:moveTo>
                  <a:cubicBezTo>
                    <a:pt x="326" y="3833"/>
                    <a:pt x="326" y="3833"/>
                    <a:pt x="326" y="3833"/>
                  </a:cubicBezTo>
                  <a:cubicBezTo>
                    <a:pt x="326" y="3807"/>
                    <a:pt x="324" y="3790"/>
                    <a:pt x="319" y="3780"/>
                  </a:cubicBezTo>
                  <a:cubicBezTo>
                    <a:pt x="314" y="3771"/>
                    <a:pt x="304" y="3765"/>
                    <a:pt x="289" y="3762"/>
                  </a:cubicBezTo>
                  <a:cubicBezTo>
                    <a:pt x="273" y="3759"/>
                    <a:pt x="244" y="3758"/>
                    <a:pt x="201" y="3758"/>
                  </a:cubicBezTo>
                  <a:cubicBezTo>
                    <a:pt x="4" y="3758"/>
                    <a:pt x="4" y="3758"/>
                    <a:pt x="4" y="3758"/>
                  </a:cubicBezTo>
                  <a:cubicBezTo>
                    <a:pt x="4" y="3797"/>
                    <a:pt x="4" y="3797"/>
                    <a:pt x="4" y="3797"/>
                  </a:cubicBezTo>
                  <a:cubicBezTo>
                    <a:pt x="218" y="3797"/>
                    <a:pt x="218" y="3797"/>
                    <a:pt x="218" y="3797"/>
                  </a:cubicBezTo>
                  <a:cubicBezTo>
                    <a:pt x="243" y="3797"/>
                    <a:pt x="261" y="3798"/>
                    <a:pt x="270" y="3799"/>
                  </a:cubicBezTo>
                  <a:cubicBezTo>
                    <a:pt x="279" y="3800"/>
                    <a:pt x="284" y="3803"/>
                    <a:pt x="287" y="3808"/>
                  </a:cubicBezTo>
                  <a:cubicBezTo>
                    <a:pt x="290" y="3812"/>
                    <a:pt x="291" y="3820"/>
                    <a:pt x="292" y="38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1" name="Freeform 1">
              <a:extLst>
                <a:ext uri="{FF2B5EF4-FFF2-40B4-BE49-F238E27FC236}">
                  <a16:creationId xmlns:a16="http://schemas.microsoft.com/office/drawing/2014/main" id="{6CFC2FB5-CE01-4305-819F-AD3C27845408}"/>
                </a:ext>
              </a:extLst>
            </p:cNvPr>
            <p:cNvSpPr>
              <a:spLocks noSelect="1"/>
            </p:cNvSpPr>
            <p:nvPr userDrawn="1"/>
          </p:nvSpPr>
          <p:spPr bwMode="gray">
            <a:xfrm>
              <a:off x="748" y="3382"/>
              <a:ext cx="351" cy="65"/>
            </a:xfrm>
            <a:custGeom>
              <a:avLst/>
              <a:gdLst>
                <a:gd name="T0" fmla="*/ 0 w 2213"/>
                <a:gd name="T1" fmla="*/ 127 h 410"/>
                <a:gd name="T2" fmla="*/ 351 w 2213"/>
                <a:gd name="T3" fmla="*/ 174 h 410"/>
                <a:gd name="T4" fmla="*/ 226 w 2213"/>
                <a:gd name="T5" fmla="*/ 399 h 410"/>
                <a:gd name="T6" fmla="*/ 278 w 2213"/>
                <a:gd name="T7" fmla="*/ 123 h 410"/>
                <a:gd name="T8" fmla="*/ 308 w 2213"/>
                <a:gd name="T9" fmla="*/ 162 h 410"/>
                <a:gd name="T10" fmla="*/ 237 w 2213"/>
                <a:gd name="T11" fmla="*/ 342 h 410"/>
                <a:gd name="T12" fmla="*/ 321 w 2213"/>
                <a:gd name="T13" fmla="*/ 267 h 410"/>
                <a:gd name="T14" fmla="*/ 487 w 2213"/>
                <a:gd name="T15" fmla="*/ 410 h 410"/>
                <a:gd name="T16" fmla="*/ 435 w 2213"/>
                <a:gd name="T17" fmla="*/ 134 h 410"/>
                <a:gd name="T18" fmla="*/ 528 w 2213"/>
                <a:gd name="T19" fmla="*/ 192 h 410"/>
                <a:gd name="T20" fmla="*/ 443 w 2213"/>
                <a:gd name="T21" fmla="*/ 267 h 410"/>
                <a:gd name="T22" fmla="*/ 528 w 2213"/>
                <a:gd name="T23" fmla="*/ 342 h 410"/>
                <a:gd name="T24" fmla="*/ 624 w 2213"/>
                <a:gd name="T25" fmla="*/ 127 h 410"/>
                <a:gd name="T26" fmla="*/ 718 w 2213"/>
                <a:gd name="T27" fmla="*/ 161 h 410"/>
                <a:gd name="T28" fmla="*/ 896 w 2213"/>
                <a:gd name="T29" fmla="*/ 229 h 410"/>
                <a:gd name="T30" fmla="*/ 807 w 2213"/>
                <a:gd name="T31" fmla="*/ 410 h 410"/>
                <a:gd name="T32" fmla="*/ 769 w 2213"/>
                <a:gd name="T33" fmla="*/ 255 h 410"/>
                <a:gd name="T34" fmla="*/ 844 w 2213"/>
                <a:gd name="T35" fmla="*/ 159 h 410"/>
                <a:gd name="T36" fmla="*/ 867 w 2213"/>
                <a:gd name="T37" fmla="*/ 132 h 410"/>
                <a:gd name="T38" fmla="*/ 782 w 2213"/>
                <a:gd name="T39" fmla="*/ 293 h 410"/>
                <a:gd name="T40" fmla="*/ 842 w 2213"/>
                <a:gd name="T41" fmla="*/ 373 h 410"/>
                <a:gd name="T42" fmla="*/ 994 w 2213"/>
                <a:gd name="T43" fmla="*/ 406 h 410"/>
                <a:gd name="T44" fmla="*/ 1242 w 2213"/>
                <a:gd name="T45" fmla="*/ 252 h 410"/>
                <a:gd name="T46" fmla="*/ 1189 w 2213"/>
                <a:gd name="T47" fmla="*/ 164 h 410"/>
                <a:gd name="T48" fmla="*/ 1247 w 2213"/>
                <a:gd name="T49" fmla="*/ 125 h 410"/>
                <a:gd name="T50" fmla="*/ 1182 w 2213"/>
                <a:gd name="T51" fmla="*/ 276 h 410"/>
                <a:gd name="T52" fmla="*/ 1239 w 2213"/>
                <a:gd name="T53" fmla="*/ 367 h 410"/>
                <a:gd name="T54" fmla="*/ 1178 w 2213"/>
                <a:gd name="T55" fmla="*/ 408 h 410"/>
                <a:gd name="T56" fmla="*/ 1265 w 2213"/>
                <a:gd name="T57" fmla="*/ 261 h 410"/>
                <a:gd name="T58" fmla="*/ 1439 w 2213"/>
                <a:gd name="T59" fmla="*/ 368 h 410"/>
                <a:gd name="T60" fmla="*/ 1322 w 2213"/>
                <a:gd name="T61" fmla="*/ 329 h 410"/>
                <a:gd name="T62" fmla="*/ 1438 w 2213"/>
                <a:gd name="T63" fmla="*/ 228 h 410"/>
                <a:gd name="T64" fmla="*/ 1333 w 2213"/>
                <a:gd name="T65" fmla="*/ 129 h 410"/>
                <a:gd name="T66" fmla="*/ 1390 w 2213"/>
                <a:gd name="T67" fmla="*/ 275 h 410"/>
                <a:gd name="T68" fmla="*/ 1369 w 2213"/>
                <a:gd name="T69" fmla="*/ 373 h 410"/>
                <a:gd name="T70" fmla="*/ 1438 w 2213"/>
                <a:gd name="T71" fmla="*/ 275 h 410"/>
                <a:gd name="T72" fmla="*/ 1680 w 2213"/>
                <a:gd name="T73" fmla="*/ 165 h 410"/>
                <a:gd name="T74" fmla="*/ 1569 w 2213"/>
                <a:gd name="T75" fmla="*/ 165 h 410"/>
                <a:gd name="T76" fmla="*/ 1571 w 2213"/>
                <a:gd name="T77" fmla="*/ 263 h 410"/>
                <a:gd name="T78" fmla="*/ 1646 w 2213"/>
                <a:gd name="T79" fmla="*/ 184 h 410"/>
                <a:gd name="T80" fmla="*/ 1685 w 2213"/>
                <a:gd name="T81" fmla="*/ 198 h 410"/>
                <a:gd name="T82" fmla="*/ 1762 w 2213"/>
                <a:gd name="T83" fmla="*/ 240 h 410"/>
                <a:gd name="T84" fmla="*/ 1775 w 2213"/>
                <a:gd name="T85" fmla="*/ 133 h 410"/>
                <a:gd name="T86" fmla="*/ 1891 w 2213"/>
                <a:gd name="T87" fmla="*/ 343 h 410"/>
                <a:gd name="T88" fmla="*/ 1998 w 2213"/>
                <a:gd name="T89" fmla="*/ 403 h 410"/>
                <a:gd name="T90" fmla="*/ 1854 w 2213"/>
                <a:gd name="T91" fmla="*/ 267 h 410"/>
                <a:gd name="T92" fmla="*/ 2000 w 2213"/>
                <a:gd name="T93" fmla="*/ 176 h 410"/>
                <a:gd name="T94" fmla="*/ 1902 w 2213"/>
                <a:gd name="T95" fmla="*/ 161 h 410"/>
                <a:gd name="T96" fmla="*/ 2209 w 2213"/>
                <a:gd name="T97" fmla="*/ 165 h 410"/>
                <a:gd name="T98" fmla="*/ 2096 w 2213"/>
                <a:gd name="T99" fmla="*/ 165 h 410"/>
                <a:gd name="T100" fmla="*/ 2098 w 2213"/>
                <a:gd name="T101" fmla="*/ 263 h 410"/>
                <a:gd name="T102" fmla="*/ 2176 w 2213"/>
                <a:gd name="T103" fmla="*/ 184 h 410"/>
                <a:gd name="T104" fmla="*/ 2209 w 2213"/>
                <a:gd name="T105" fmla="*/ 165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13" h="410">
                  <a:moveTo>
                    <a:pt x="130" y="127"/>
                  </a:moveTo>
                  <a:cubicBezTo>
                    <a:pt x="165" y="127"/>
                    <a:pt x="165" y="127"/>
                    <a:pt x="165" y="127"/>
                  </a:cubicBezTo>
                  <a:cubicBezTo>
                    <a:pt x="103" y="406"/>
                    <a:pt x="103" y="406"/>
                    <a:pt x="103" y="406"/>
                  </a:cubicBezTo>
                  <a:cubicBezTo>
                    <a:pt x="61" y="406"/>
                    <a:pt x="61" y="406"/>
                    <a:pt x="61" y="406"/>
                  </a:cubicBezTo>
                  <a:cubicBezTo>
                    <a:pt x="0" y="127"/>
                    <a:pt x="0" y="127"/>
                    <a:pt x="0" y="127"/>
                  </a:cubicBezTo>
                  <a:cubicBezTo>
                    <a:pt x="35" y="127"/>
                    <a:pt x="35" y="127"/>
                    <a:pt x="35" y="127"/>
                  </a:cubicBezTo>
                  <a:cubicBezTo>
                    <a:pt x="82" y="355"/>
                    <a:pt x="82" y="355"/>
                    <a:pt x="82" y="355"/>
                  </a:cubicBezTo>
                  <a:cubicBezTo>
                    <a:pt x="84" y="355"/>
                    <a:pt x="84" y="355"/>
                    <a:pt x="84" y="355"/>
                  </a:cubicBezTo>
                  <a:lnTo>
                    <a:pt x="130" y="127"/>
                  </a:lnTo>
                  <a:close/>
                  <a:moveTo>
                    <a:pt x="351" y="174"/>
                  </a:moveTo>
                  <a:cubicBezTo>
                    <a:pt x="354" y="194"/>
                    <a:pt x="356" y="224"/>
                    <a:pt x="356" y="267"/>
                  </a:cubicBezTo>
                  <a:cubicBezTo>
                    <a:pt x="356" y="309"/>
                    <a:pt x="354" y="340"/>
                    <a:pt x="351" y="359"/>
                  </a:cubicBezTo>
                  <a:cubicBezTo>
                    <a:pt x="347" y="378"/>
                    <a:pt x="341" y="391"/>
                    <a:pt x="330" y="399"/>
                  </a:cubicBezTo>
                  <a:cubicBezTo>
                    <a:pt x="319" y="406"/>
                    <a:pt x="302" y="410"/>
                    <a:pt x="278" y="410"/>
                  </a:cubicBezTo>
                  <a:cubicBezTo>
                    <a:pt x="254" y="410"/>
                    <a:pt x="237" y="406"/>
                    <a:pt x="226" y="399"/>
                  </a:cubicBezTo>
                  <a:cubicBezTo>
                    <a:pt x="215" y="391"/>
                    <a:pt x="208" y="378"/>
                    <a:pt x="205" y="359"/>
                  </a:cubicBezTo>
                  <a:cubicBezTo>
                    <a:pt x="202" y="340"/>
                    <a:pt x="200" y="309"/>
                    <a:pt x="200" y="267"/>
                  </a:cubicBezTo>
                  <a:cubicBezTo>
                    <a:pt x="200" y="225"/>
                    <a:pt x="202" y="194"/>
                    <a:pt x="205" y="175"/>
                  </a:cubicBezTo>
                  <a:cubicBezTo>
                    <a:pt x="208" y="155"/>
                    <a:pt x="215" y="142"/>
                    <a:pt x="226" y="134"/>
                  </a:cubicBezTo>
                  <a:cubicBezTo>
                    <a:pt x="237" y="127"/>
                    <a:pt x="254" y="123"/>
                    <a:pt x="278" y="123"/>
                  </a:cubicBezTo>
                  <a:cubicBezTo>
                    <a:pt x="302" y="123"/>
                    <a:pt x="319" y="127"/>
                    <a:pt x="330" y="134"/>
                  </a:cubicBezTo>
                  <a:cubicBezTo>
                    <a:pt x="341" y="142"/>
                    <a:pt x="347" y="155"/>
                    <a:pt x="351" y="174"/>
                  </a:cubicBezTo>
                  <a:close/>
                  <a:moveTo>
                    <a:pt x="321" y="267"/>
                  </a:moveTo>
                  <a:cubicBezTo>
                    <a:pt x="321" y="231"/>
                    <a:pt x="321" y="206"/>
                    <a:pt x="319" y="192"/>
                  </a:cubicBezTo>
                  <a:cubicBezTo>
                    <a:pt x="318" y="177"/>
                    <a:pt x="314" y="168"/>
                    <a:pt x="308" y="162"/>
                  </a:cubicBezTo>
                  <a:cubicBezTo>
                    <a:pt x="302" y="157"/>
                    <a:pt x="292" y="154"/>
                    <a:pt x="278" y="154"/>
                  </a:cubicBezTo>
                  <a:cubicBezTo>
                    <a:pt x="264" y="154"/>
                    <a:pt x="254" y="157"/>
                    <a:pt x="248" y="162"/>
                  </a:cubicBezTo>
                  <a:cubicBezTo>
                    <a:pt x="242" y="168"/>
                    <a:pt x="239" y="178"/>
                    <a:pt x="237" y="192"/>
                  </a:cubicBezTo>
                  <a:cubicBezTo>
                    <a:pt x="235" y="206"/>
                    <a:pt x="234" y="231"/>
                    <a:pt x="234" y="267"/>
                  </a:cubicBezTo>
                  <a:cubicBezTo>
                    <a:pt x="234" y="302"/>
                    <a:pt x="235" y="327"/>
                    <a:pt x="237" y="342"/>
                  </a:cubicBezTo>
                  <a:cubicBezTo>
                    <a:pt x="239" y="356"/>
                    <a:pt x="242" y="366"/>
                    <a:pt x="248" y="371"/>
                  </a:cubicBezTo>
                  <a:cubicBezTo>
                    <a:pt x="254" y="376"/>
                    <a:pt x="264" y="379"/>
                    <a:pt x="278" y="379"/>
                  </a:cubicBezTo>
                  <a:cubicBezTo>
                    <a:pt x="292" y="379"/>
                    <a:pt x="302" y="376"/>
                    <a:pt x="308" y="371"/>
                  </a:cubicBezTo>
                  <a:cubicBezTo>
                    <a:pt x="314" y="366"/>
                    <a:pt x="318" y="356"/>
                    <a:pt x="319" y="342"/>
                  </a:cubicBezTo>
                  <a:cubicBezTo>
                    <a:pt x="321" y="328"/>
                    <a:pt x="321" y="303"/>
                    <a:pt x="321" y="267"/>
                  </a:cubicBezTo>
                  <a:close/>
                  <a:moveTo>
                    <a:pt x="559" y="174"/>
                  </a:moveTo>
                  <a:cubicBezTo>
                    <a:pt x="563" y="194"/>
                    <a:pt x="564" y="224"/>
                    <a:pt x="564" y="267"/>
                  </a:cubicBezTo>
                  <a:cubicBezTo>
                    <a:pt x="564" y="309"/>
                    <a:pt x="563" y="340"/>
                    <a:pt x="559" y="359"/>
                  </a:cubicBezTo>
                  <a:cubicBezTo>
                    <a:pt x="556" y="378"/>
                    <a:pt x="549" y="391"/>
                    <a:pt x="539" y="399"/>
                  </a:cubicBezTo>
                  <a:cubicBezTo>
                    <a:pt x="528" y="406"/>
                    <a:pt x="511" y="410"/>
                    <a:pt x="487" y="410"/>
                  </a:cubicBezTo>
                  <a:cubicBezTo>
                    <a:pt x="463" y="410"/>
                    <a:pt x="445" y="406"/>
                    <a:pt x="435" y="399"/>
                  </a:cubicBezTo>
                  <a:cubicBezTo>
                    <a:pt x="424" y="391"/>
                    <a:pt x="417" y="378"/>
                    <a:pt x="414" y="359"/>
                  </a:cubicBezTo>
                  <a:cubicBezTo>
                    <a:pt x="410" y="340"/>
                    <a:pt x="409" y="309"/>
                    <a:pt x="409" y="267"/>
                  </a:cubicBezTo>
                  <a:cubicBezTo>
                    <a:pt x="409" y="225"/>
                    <a:pt x="410" y="194"/>
                    <a:pt x="414" y="175"/>
                  </a:cubicBezTo>
                  <a:cubicBezTo>
                    <a:pt x="417" y="155"/>
                    <a:pt x="424" y="142"/>
                    <a:pt x="435" y="134"/>
                  </a:cubicBezTo>
                  <a:cubicBezTo>
                    <a:pt x="445" y="127"/>
                    <a:pt x="463" y="123"/>
                    <a:pt x="487" y="123"/>
                  </a:cubicBezTo>
                  <a:cubicBezTo>
                    <a:pt x="511" y="123"/>
                    <a:pt x="528" y="127"/>
                    <a:pt x="539" y="134"/>
                  </a:cubicBezTo>
                  <a:cubicBezTo>
                    <a:pt x="549" y="142"/>
                    <a:pt x="556" y="155"/>
                    <a:pt x="559" y="174"/>
                  </a:cubicBezTo>
                  <a:close/>
                  <a:moveTo>
                    <a:pt x="530" y="267"/>
                  </a:moveTo>
                  <a:cubicBezTo>
                    <a:pt x="530" y="231"/>
                    <a:pt x="529" y="206"/>
                    <a:pt x="528" y="192"/>
                  </a:cubicBezTo>
                  <a:cubicBezTo>
                    <a:pt x="526" y="177"/>
                    <a:pt x="523" y="168"/>
                    <a:pt x="517" y="162"/>
                  </a:cubicBezTo>
                  <a:cubicBezTo>
                    <a:pt x="511" y="157"/>
                    <a:pt x="501" y="154"/>
                    <a:pt x="487" y="154"/>
                  </a:cubicBezTo>
                  <a:cubicBezTo>
                    <a:pt x="472" y="154"/>
                    <a:pt x="462" y="157"/>
                    <a:pt x="457" y="162"/>
                  </a:cubicBezTo>
                  <a:cubicBezTo>
                    <a:pt x="451" y="168"/>
                    <a:pt x="447" y="178"/>
                    <a:pt x="446" y="192"/>
                  </a:cubicBezTo>
                  <a:cubicBezTo>
                    <a:pt x="444" y="206"/>
                    <a:pt x="443" y="231"/>
                    <a:pt x="443" y="267"/>
                  </a:cubicBezTo>
                  <a:cubicBezTo>
                    <a:pt x="443" y="302"/>
                    <a:pt x="444" y="327"/>
                    <a:pt x="446" y="342"/>
                  </a:cubicBezTo>
                  <a:cubicBezTo>
                    <a:pt x="447" y="356"/>
                    <a:pt x="451" y="366"/>
                    <a:pt x="457" y="371"/>
                  </a:cubicBezTo>
                  <a:cubicBezTo>
                    <a:pt x="462" y="376"/>
                    <a:pt x="472" y="379"/>
                    <a:pt x="487" y="379"/>
                  </a:cubicBezTo>
                  <a:cubicBezTo>
                    <a:pt x="501" y="379"/>
                    <a:pt x="511" y="376"/>
                    <a:pt x="517" y="371"/>
                  </a:cubicBezTo>
                  <a:cubicBezTo>
                    <a:pt x="523" y="366"/>
                    <a:pt x="526" y="356"/>
                    <a:pt x="528" y="342"/>
                  </a:cubicBezTo>
                  <a:cubicBezTo>
                    <a:pt x="529" y="328"/>
                    <a:pt x="530" y="303"/>
                    <a:pt x="530" y="267"/>
                  </a:cubicBezTo>
                  <a:close/>
                  <a:moveTo>
                    <a:pt x="660" y="178"/>
                  </a:moveTo>
                  <a:cubicBezTo>
                    <a:pt x="657" y="178"/>
                    <a:pt x="657" y="178"/>
                    <a:pt x="657" y="178"/>
                  </a:cubicBezTo>
                  <a:cubicBezTo>
                    <a:pt x="655" y="127"/>
                    <a:pt x="655" y="127"/>
                    <a:pt x="655" y="127"/>
                  </a:cubicBezTo>
                  <a:cubicBezTo>
                    <a:pt x="624" y="127"/>
                    <a:pt x="624" y="127"/>
                    <a:pt x="624" y="127"/>
                  </a:cubicBezTo>
                  <a:cubicBezTo>
                    <a:pt x="624" y="406"/>
                    <a:pt x="624" y="406"/>
                    <a:pt x="624" y="406"/>
                  </a:cubicBezTo>
                  <a:cubicBezTo>
                    <a:pt x="658" y="406"/>
                    <a:pt x="658" y="406"/>
                    <a:pt x="658" y="406"/>
                  </a:cubicBezTo>
                  <a:cubicBezTo>
                    <a:pt x="658" y="267"/>
                    <a:pt x="658" y="267"/>
                    <a:pt x="658" y="267"/>
                  </a:cubicBezTo>
                  <a:cubicBezTo>
                    <a:pt x="658" y="229"/>
                    <a:pt x="663" y="203"/>
                    <a:pt x="672" y="186"/>
                  </a:cubicBezTo>
                  <a:cubicBezTo>
                    <a:pt x="680" y="169"/>
                    <a:pt x="696" y="161"/>
                    <a:pt x="718" y="161"/>
                  </a:cubicBezTo>
                  <a:cubicBezTo>
                    <a:pt x="718" y="123"/>
                    <a:pt x="718" y="123"/>
                    <a:pt x="718" y="123"/>
                  </a:cubicBezTo>
                  <a:cubicBezTo>
                    <a:pt x="703" y="123"/>
                    <a:pt x="690" y="127"/>
                    <a:pt x="680" y="135"/>
                  </a:cubicBezTo>
                  <a:cubicBezTo>
                    <a:pt x="671" y="142"/>
                    <a:pt x="664" y="157"/>
                    <a:pt x="660" y="178"/>
                  </a:cubicBezTo>
                  <a:close/>
                  <a:moveTo>
                    <a:pt x="889" y="164"/>
                  </a:moveTo>
                  <a:cubicBezTo>
                    <a:pt x="893" y="178"/>
                    <a:pt x="896" y="200"/>
                    <a:pt x="896" y="229"/>
                  </a:cubicBezTo>
                  <a:cubicBezTo>
                    <a:pt x="896" y="406"/>
                    <a:pt x="896" y="406"/>
                    <a:pt x="896" y="406"/>
                  </a:cubicBezTo>
                  <a:cubicBezTo>
                    <a:pt x="865" y="406"/>
                    <a:pt x="865" y="406"/>
                    <a:pt x="865" y="406"/>
                  </a:cubicBezTo>
                  <a:cubicBezTo>
                    <a:pt x="863" y="368"/>
                    <a:pt x="863" y="368"/>
                    <a:pt x="863" y="368"/>
                  </a:cubicBezTo>
                  <a:cubicBezTo>
                    <a:pt x="860" y="368"/>
                    <a:pt x="860" y="368"/>
                    <a:pt x="860" y="368"/>
                  </a:cubicBezTo>
                  <a:cubicBezTo>
                    <a:pt x="854" y="396"/>
                    <a:pt x="836" y="410"/>
                    <a:pt x="807" y="410"/>
                  </a:cubicBezTo>
                  <a:cubicBezTo>
                    <a:pt x="792" y="410"/>
                    <a:pt x="780" y="408"/>
                    <a:pt x="771" y="403"/>
                  </a:cubicBezTo>
                  <a:cubicBezTo>
                    <a:pt x="762" y="398"/>
                    <a:pt x="756" y="390"/>
                    <a:pt x="752" y="378"/>
                  </a:cubicBezTo>
                  <a:cubicBezTo>
                    <a:pt x="748" y="366"/>
                    <a:pt x="746" y="350"/>
                    <a:pt x="746" y="329"/>
                  </a:cubicBezTo>
                  <a:cubicBezTo>
                    <a:pt x="746" y="308"/>
                    <a:pt x="748" y="291"/>
                    <a:pt x="752" y="280"/>
                  </a:cubicBezTo>
                  <a:cubicBezTo>
                    <a:pt x="755" y="268"/>
                    <a:pt x="761" y="260"/>
                    <a:pt x="769" y="255"/>
                  </a:cubicBezTo>
                  <a:cubicBezTo>
                    <a:pt x="778" y="250"/>
                    <a:pt x="790" y="247"/>
                    <a:pt x="805" y="247"/>
                  </a:cubicBezTo>
                  <a:cubicBezTo>
                    <a:pt x="816" y="247"/>
                    <a:pt x="835" y="248"/>
                    <a:pt x="861" y="250"/>
                  </a:cubicBezTo>
                  <a:cubicBezTo>
                    <a:pt x="861" y="228"/>
                    <a:pt x="861" y="228"/>
                    <a:pt x="861" y="228"/>
                  </a:cubicBezTo>
                  <a:cubicBezTo>
                    <a:pt x="861" y="205"/>
                    <a:pt x="860" y="189"/>
                    <a:pt x="858" y="179"/>
                  </a:cubicBezTo>
                  <a:cubicBezTo>
                    <a:pt x="855" y="169"/>
                    <a:pt x="851" y="163"/>
                    <a:pt x="844" y="159"/>
                  </a:cubicBezTo>
                  <a:cubicBezTo>
                    <a:pt x="838" y="156"/>
                    <a:pt x="827" y="155"/>
                    <a:pt x="811" y="155"/>
                  </a:cubicBezTo>
                  <a:cubicBezTo>
                    <a:pt x="792" y="155"/>
                    <a:pt x="774" y="156"/>
                    <a:pt x="757" y="160"/>
                  </a:cubicBezTo>
                  <a:cubicBezTo>
                    <a:pt x="757" y="129"/>
                    <a:pt x="757" y="129"/>
                    <a:pt x="757" y="129"/>
                  </a:cubicBezTo>
                  <a:cubicBezTo>
                    <a:pt x="778" y="125"/>
                    <a:pt x="800" y="123"/>
                    <a:pt x="820" y="123"/>
                  </a:cubicBezTo>
                  <a:cubicBezTo>
                    <a:pt x="841" y="123"/>
                    <a:pt x="856" y="126"/>
                    <a:pt x="867" y="132"/>
                  </a:cubicBezTo>
                  <a:cubicBezTo>
                    <a:pt x="877" y="138"/>
                    <a:pt x="885" y="149"/>
                    <a:pt x="889" y="164"/>
                  </a:cubicBezTo>
                  <a:close/>
                  <a:moveTo>
                    <a:pt x="861" y="275"/>
                  </a:moveTo>
                  <a:cubicBezTo>
                    <a:pt x="814" y="275"/>
                    <a:pt x="814" y="275"/>
                    <a:pt x="814" y="275"/>
                  </a:cubicBezTo>
                  <a:cubicBezTo>
                    <a:pt x="804" y="275"/>
                    <a:pt x="797" y="276"/>
                    <a:pt x="792" y="279"/>
                  </a:cubicBezTo>
                  <a:cubicBezTo>
                    <a:pt x="787" y="281"/>
                    <a:pt x="784" y="286"/>
                    <a:pt x="782" y="293"/>
                  </a:cubicBezTo>
                  <a:cubicBezTo>
                    <a:pt x="780" y="301"/>
                    <a:pt x="779" y="312"/>
                    <a:pt x="779" y="327"/>
                  </a:cubicBezTo>
                  <a:cubicBezTo>
                    <a:pt x="779" y="341"/>
                    <a:pt x="780" y="351"/>
                    <a:pt x="782" y="358"/>
                  </a:cubicBezTo>
                  <a:cubicBezTo>
                    <a:pt x="784" y="365"/>
                    <a:pt x="788" y="370"/>
                    <a:pt x="793" y="373"/>
                  </a:cubicBezTo>
                  <a:cubicBezTo>
                    <a:pt x="798" y="376"/>
                    <a:pt x="805" y="377"/>
                    <a:pt x="816" y="377"/>
                  </a:cubicBezTo>
                  <a:cubicBezTo>
                    <a:pt x="826" y="377"/>
                    <a:pt x="835" y="376"/>
                    <a:pt x="842" y="373"/>
                  </a:cubicBezTo>
                  <a:cubicBezTo>
                    <a:pt x="848" y="370"/>
                    <a:pt x="853" y="363"/>
                    <a:pt x="856" y="352"/>
                  </a:cubicBezTo>
                  <a:cubicBezTo>
                    <a:pt x="859" y="338"/>
                    <a:pt x="861" y="319"/>
                    <a:pt x="861" y="295"/>
                  </a:cubicBezTo>
                  <a:lnTo>
                    <a:pt x="861" y="275"/>
                  </a:lnTo>
                  <a:close/>
                  <a:moveTo>
                    <a:pt x="960" y="406"/>
                  </a:moveTo>
                  <a:cubicBezTo>
                    <a:pt x="994" y="406"/>
                    <a:pt x="994" y="406"/>
                    <a:pt x="994" y="406"/>
                  </a:cubicBezTo>
                  <a:cubicBezTo>
                    <a:pt x="994" y="0"/>
                    <a:pt x="994" y="0"/>
                    <a:pt x="994" y="0"/>
                  </a:cubicBezTo>
                  <a:cubicBezTo>
                    <a:pt x="960" y="0"/>
                    <a:pt x="960" y="0"/>
                    <a:pt x="960" y="0"/>
                  </a:cubicBezTo>
                  <a:lnTo>
                    <a:pt x="960" y="406"/>
                  </a:lnTo>
                  <a:close/>
                  <a:moveTo>
                    <a:pt x="1265" y="261"/>
                  </a:moveTo>
                  <a:cubicBezTo>
                    <a:pt x="1259" y="257"/>
                    <a:pt x="1252" y="254"/>
                    <a:pt x="1242" y="252"/>
                  </a:cubicBezTo>
                  <a:cubicBezTo>
                    <a:pt x="1201" y="245"/>
                    <a:pt x="1201" y="245"/>
                    <a:pt x="1201" y="245"/>
                  </a:cubicBezTo>
                  <a:cubicBezTo>
                    <a:pt x="1195" y="244"/>
                    <a:pt x="1191" y="243"/>
                    <a:pt x="1188" y="240"/>
                  </a:cubicBezTo>
                  <a:cubicBezTo>
                    <a:pt x="1185" y="238"/>
                    <a:pt x="1183" y="234"/>
                    <a:pt x="1181" y="228"/>
                  </a:cubicBezTo>
                  <a:cubicBezTo>
                    <a:pt x="1180" y="222"/>
                    <a:pt x="1180" y="213"/>
                    <a:pt x="1180" y="201"/>
                  </a:cubicBezTo>
                  <a:cubicBezTo>
                    <a:pt x="1180" y="183"/>
                    <a:pt x="1183" y="171"/>
                    <a:pt x="1189" y="164"/>
                  </a:cubicBezTo>
                  <a:cubicBezTo>
                    <a:pt x="1196" y="158"/>
                    <a:pt x="1206" y="155"/>
                    <a:pt x="1219" y="155"/>
                  </a:cubicBezTo>
                  <a:cubicBezTo>
                    <a:pt x="1229" y="155"/>
                    <a:pt x="1239" y="155"/>
                    <a:pt x="1248" y="156"/>
                  </a:cubicBezTo>
                  <a:cubicBezTo>
                    <a:pt x="1258" y="157"/>
                    <a:pt x="1266" y="159"/>
                    <a:pt x="1272" y="161"/>
                  </a:cubicBezTo>
                  <a:cubicBezTo>
                    <a:pt x="1272" y="130"/>
                    <a:pt x="1272" y="130"/>
                    <a:pt x="1272" y="130"/>
                  </a:cubicBezTo>
                  <a:cubicBezTo>
                    <a:pt x="1265" y="128"/>
                    <a:pt x="1257" y="126"/>
                    <a:pt x="1247" y="125"/>
                  </a:cubicBezTo>
                  <a:cubicBezTo>
                    <a:pt x="1237" y="124"/>
                    <a:pt x="1227" y="123"/>
                    <a:pt x="1218" y="123"/>
                  </a:cubicBezTo>
                  <a:cubicBezTo>
                    <a:pt x="1194" y="123"/>
                    <a:pt x="1176" y="129"/>
                    <a:pt x="1164" y="141"/>
                  </a:cubicBezTo>
                  <a:cubicBezTo>
                    <a:pt x="1151" y="152"/>
                    <a:pt x="1145" y="173"/>
                    <a:pt x="1145" y="204"/>
                  </a:cubicBezTo>
                  <a:cubicBezTo>
                    <a:pt x="1145" y="228"/>
                    <a:pt x="1148" y="245"/>
                    <a:pt x="1153" y="256"/>
                  </a:cubicBezTo>
                  <a:cubicBezTo>
                    <a:pt x="1159" y="267"/>
                    <a:pt x="1168" y="273"/>
                    <a:pt x="1182" y="276"/>
                  </a:cubicBezTo>
                  <a:cubicBezTo>
                    <a:pt x="1225" y="283"/>
                    <a:pt x="1225" y="283"/>
                    <a:pt x="1225" y="283"/>
                  </a:cubicBezTo>
                  <a:cubicBezTo>
                    <a:pt x="1231" y="285"/>
                    <a:pt x="1236" y="286"/>
                    <a:pt x="1239" y="288"/>
                  </a:cubicBezTo>
                  <a:cubicBezTo>
                    <a:pt x="1242" y="291"/>
                    <a:pt x="1244" y="295"/>
                    <a:pt x="1246" y="301"/>
                  </a:cubicBezTo>
                  <a:cubicBezTo>
                    <a:pt x="1247" y="307"/>
                    <a:pt x="1248" y="317"/>
                    <a:pt x="1248" y="330"/>
                  </a:cubicBezTo>
                  <a:cubicBezTo>
                    <a:pt x="1248" y="347"/>
                    <a:pt x="1245" y="359"/>
                    <a:pt x="1239" y="367"/>
                  </a:cubicBezTo>
                  <a:cubicBezTo>
                    <a:pt x="1233" y="375"/>
                    <a:pt x="1223" y="379"/>
                    <a:pt x="1207" y="379"/>
                  </a:cubicBezTo>
                  <a:cubicBezTo>
                    <a:pt x="1197" y="379"/>
                    <a:pt x="1186" y="378"/>
                    <a:pt x="1176" y="377"/>
                  </a:cubicBezTo>
                  <a:cubicBezTo>
                    <a:pt x="1165" y="376"/>
                    <a:pt x="1156" y="375"/>
                    <a:pt x="1151" y="373"/>
                  </a:cubicBezTo>
                  <a:cubicBezTo>
                    <a:pt x="1151" y="403"/>
                    <a:pt x="1151" y="403"/>
                    <a:pt x="1151" y="403"/>
                  </a:cubicBezTo>
                  <a:cubicBezTo>
                    <a:pt x="1157" y="405"/>
                    <a:pt x="1167" y="407"/>
                    <a:pt x="1178" y="408"/>
                  </a:cubicBezTo>
                  <a:cubicBezTo>
                    <a:pt x="1190" y="410"/>
                    <a:pt x="1201" y="410"/>
                    <a:pt x="1211" y="410"/>
                  </a:cubicBezTo>
                  <a:cubicBezTo>
                    <a:pt x="1236" y="410"/>
                    <a:pt x="1254" y="404"/>
                    <a:pt x="1265" y="392"/>
                  </a:cubicBezTo>
                  <a:cubicBezTo>
                    <a:pt x="1276" y="379"/>
                    <a:pt x="1281" y="358"/>
                    <a:pt x="1281" y="328"/>
                  </a:cubicBezTo>
                  <a:cubicBezTo>
                    <a:pt x="1281" y="309"/>
                    <a:pt x="1280" y="294"/>
                    <a:pt x="1277" y="283"/>
                  </a:cubicBezTo>
                  <a:cubicBezTo>
                    <a:pt x="1274" y="273"/>
                    <a:pt x="1270" y="265"/>
                    <a:pt x="1265" y="261"/>
                  </a:cubicBezTo>
                  <a:close/>
                  <a:moveTo>
                    <a:pt x="1465" y="164"/>
                  </a:moveTo>
                  <a:cubicBezTo>
                    <a:pt x="1470" y="178"/>
                    <a:pt x="1472" y="200"/>
                    <a:pt x="1472" y="229"/>
                  </a:cubicBezTo>
                  <a:cubicBezTo>
                    <a:pt x="1472" y="406"/>
                    <a:pt x="1472" y="406"/>
                    <a:pt x="1472" y="406"/>
                  </a:cubicBezTo>
                  <a:cubicBezTo>
                    <a:pt x="1441" y="406"/>
                    <a:pt x="1441" y="406"/>
                    <a:pt x="1441" y="406"/>
                  </a:cubicBezTo>
                  <a:cubicBezTo>
                    <a:pt x="1439" y="368"/>
                    <a:pt x="1439" y="368"/>
                    <a:pt x="1439" y="368"/>
                  </a:cubicBezTo>
                  <a:cubicBezTo>
                    <a:pt x="1437" y="368"/>
                    <a:pt x="1437" y="368"/>
                    <a:pt x="1437" y="368"/>
                  </a:cubicBezTo>
                  <a:cubicBezTo>
                    <a:pt x="1430" y="396"/>
                    <a:pt x="1413" y="410"/>
                    <a:pt x="1383" y="410"/>
                  </a:cubicBezTo>
                  <a:cubicBezTo>
                    <a:pt x="1368" y="410"/>
                    <a:pt x="1356" y="408"/>
                    <a:pt x="1348" y="403"/>
                  </a:cubicBezTo>
                  <a:cubicBezTo>
                    <a:pt x="1339" y="398"/>
                    <a:pt x="1332" y="390"/>
                    <a:pt x="1328" y="378"/>
                  </a:cubicBezTo>
                  <a:cubicBezTo>
                    <a:pt x="1324" y="366"/>
                    <a:pt x="1322" y="350"/>
                    <a:pt x="1322" y="329"/>
                  </a:cubicBezTo>
                  <a:cubicBezTo>
                    <a:pt x="1322" y="308"/>
                    <a:pt x="1324" y="291"/>
                    <a:pt x="1328" y="280"/>
                  </a:cubicBezTo>
                  <a:cubicBezTo>
                    <a:pt x="1331" y="268"/>
                    <a:pt x="1337" y="260"/>
                    <a:pt x="1346" y="255"/>
                  </a:cubicBezTo>
                  <a:cubicBezTo>
                    <a:pt x="1354" y="250"/>
                    <a:pt x="1366" y="247"/>
                    <a:pt x="1382" y="247"/>
                  </a:cubicBezTo>
                  <a:cubicBezTo>
                    <a:pt x="1392" y="247"/>
                    <a:pt x="1411" y="248"/>
                    <a:pt x="1438" y="250"/>
                  </a:cubicBezTo>
                  <a:cubicBezTo>
                    <a:pt x="1438" y="228"/>
                    <a:pt x="1438" y="228"/>
                    <a:pt x="1438" y="228"/>
                  </a:cubicBezTo>
                  <a:cubicBezTo>
                    <a:pt x="1438" y="205"/>
                    <a:pt x="1436" y="189"/>
                    <a:pt x="1434" y="179"/>
                  </a:cubicBezTo>
                  <a:cubicBezTo>
                    <a:pt x="1432" y="169"/>
                    <a:pt x="1427" y="163"/>
                    <a:pt x="1421" y="159"/>
                  </a:cubicBezTo>
                  <a:cubicBezTo>
                    <a:pt x="1414" y="156"/>
                    <a:pt x="1403" y="155"/>
                    <a:pt x="1387" y="155"/>
                  </a:cubicBezTo>
                  <a:cubicBezTo>
                    <a:pt x="1368" y="155"/>
                    <a:pt x="1350" y="156"/>
                    <a:pt x="1333" y="160"/>
                  </a:cubicBezTo>
                  <a:cubicBezTo>
                    <a:pt x="1333" y="129"/>
                    <a:pt x="1333" y="129"/>
                    <a:pt x="1333" y="129"/>
                  </a:cubicBezTo>
                  <a:cubicBezTo>
                    <a:pt x="1355" y="125"/>
                    <a:pt x="1376" y="123"/>
                    <a:pt x="1397" y="123"/>
                  </a:cubicBezTo>
                  <a:cubicBezTo>
                    <a:pt x="1417" y="123"/>
                    <a:pt x="1433" y="126"/>
                    <a:pt x="1443" y="132"/>
                  </a:cubicBezTo>
                  <a:cubicBezTo>
                    <a:pt x="1454" y="138"/>
                    <a:pt x="1461" y="149"/>
                    <a:pt x="1465" y="164"/>
                  </a:cubicBezTo>
                  <a:close/>
                  <a:moveTo>
                    <a:pt x="1438" y="275"/>
                  </a:moveTo>
                  <a:cubicBezTo>
                    <a:pt x="1390" y="275"/>
                    <a:pt x="1390" y="275"/>
                    <a:pt x="1390" y="275"/>
                  </a:cubicBezTo>
                  <a:cubicBezTo>
                    <a:pt x="1381" y="275"/>
                    <a:pt x="1373" y="276"/>
                    <a:pt x="1369" y="279"/>
                  </a:cubicBezTo>
                  <a:cubicBezTo>
                    <a:pt x="1364" y="281"/>
                    <a:pt x="1360" y="286"/>
                    <a:pt x="1359" y="293"/>
                  </a:cubicBezTo>
                  <a:cubicBezTo>
                    <a:pt x="1357" y="301"/>
                    <a:pt x="1356" y="312"/>
                    <a:pt x="1356" y="327"/>
                  </a:cubicBezTo>
                  <a:cubicBezTo>
                    <a:pt x="1356" y="341"/>
                    <a:pt x="1357" y="351"/>
                    <a:pt x="1359" y="358"/>
                  </a:cubicBezTo>
                  <a:cubicBezTo>
                    <a:pt x="1360" y="365"/>
                    <a:pt x="1364" y="370"/>
                    <a:pt x="1369" y="373"/>
                  </a:cubicBezTo>
                  <a:cubicBezTo>
                    <a:pt x="1374" y="376"/>
                    <a:pt x="1382" y="377"/>
                    <a:pt x="1392" y="377"/>
                  </a:cubicBezTo>
                  <a:cubicBezTo>
                    <a:pt x="1403" y="377"/>
                    <a:pt x="1411" y="376"/>
                    <a:pt x="1418" y="373"/>
                  </a:cubicBezTo>
                  <a:cubicBezTo>
                    <a:pt x="1425" y="370"/>
                    <a:pt x="1429" y="363"/>
                    <a:pt x="1432" y="352"/>
                  </a:cubicBezTo>
                  <a:cubicBezTo>
                    <a:pt x="1436" y="338"/>
                    <a:pt x="1438" y="319"/>
                    <a:pt x="1438" y="295"/>
                  </a:cubicBezTo>
                  <a:lnTo>
                    <a:pt x="1438" y="275"/>
                  </a:lnTo>
                  <a:close/>
                  <a:moveTo>
                    <a:pt x="1775" y="133"/>
                  </a:moveTo>
                  <a:cubicBezTo>
                    <a:pt x="1767" y="126"/>
                    <a:pt x="1755" y="123"/>
                    <a:pt x="1738" y="123"/>
                  </a:cubicBezTo>
                  <a:cubicBezTo>
                    <a:pt x="1722" y="123"/>
                    <a:pt x="1710" y="126"/>
                    <a:pt x="1701" y="134"/>
                  </a:cubicBezTo>
                  <a:cubicBezTo>
                    <a:pt x="1693" y="141"/>
                    <a:pt x="1687" y="152"/>
                    <a:pt x="1683" y="165"/>
                  </a:cubicBezTo>
                  <a:cubicBezTo>
                    <a:pt x="1680" y="165"/>
                    <a:pt x="1680" y="165"/>
                    <a:pt x="1680" y="165"/>
                  </a:cubicBezTo>
                  <a:cubicBezTo>
                    <a:pt x="1677" y="150"/>
                    <a:pt x="1672" y="139"/>
                    <a:pt x="1664" y="133"/>
                  </a:cubicBezTo>
                  <a:cubicBezTo>
                    <a:pt x="1656" y="126"/>
                    <a:pt x="1644" y="123"/>
                    <a:pt x="1627" y="123"/>
                  </a:cubicBezTo>
                  <a:cubicBezTo>
                    <a:pt x="1610" y="123"/>
                    <a:pt x="1598" y="127"/>
                    <a:pt x="1590" y="134"/>
                  </a:cubicBezTo>
                  <a:cubicBezTo>
                    <a:pt x="1581" y="141"/>
                    <a:pt x="1576" y="152"/>
                    <a:pt x="1572" y="165"/>
                  </a:cubicBezTo>
                  <a:cubicBezTo>
                    <a:pt x="1569" y="165"/>
                    <a:pt x="1569" y="165"/>
                    <a:pt x="1569" y="165"/>
                  </a:cubicBezTo>
                  <a:cubicBezTo>
                    <a:pt x="1567" y="127"/>
                    <a:pt x="1567" y="127"/>
                    <a:pt x="1567" y="127"/>
                  </a:cubicBezTo>
                  <a:cubicBezTo>
                    <a:pt x="1536" y="127"/>
                    <a:pt x="1536" y="127"/>
                    <a:pt x="1536" y="127"/>
                  </a:cubicBezTo>
                  <a:cubicBezTo>
                    <a:pt x="1536" y="406"/>
                    <a:pt x="1536" y="406"/>
                    <a:pt x="1536" y="406"/>
                  </a:cubicBezTo>
                  <a:cubicBezTo>
                    <a:pt x="1571" y="406"/>
                    <a:pt x="1571" y="406"/>
                    <a:pt x="1571" y="406"/>
                  </a:cubicBezTo>
                  <a:cubicBezTo>
                    <a:pt x="1571" y="263"/>
                    <a:pt x="1571" y="263"/>
                    <a:pt x="1571" y="263"/>
                  </a:cubicBezTo>
                  <a:cubicBezTo>
                    <a:pt x="1571" y="236"/>
                    <a:pt x="1571" y="215"/>
                    <a:pt x="1573" y="201"/>
                  </a:cubicBezTo>
                  <a:cubicBezTo>
                    <a:pt x="1574" y="187"/>
                    <a:pt x="1578" y="176"/>
                    <a:pt x="1584" y="168"/>
                  </a:cubicBezTo>
                  <a:cubicBezTo>
                    <a:pt x="1590" y="160"/>
                    <a:pt x="1600" y="156"/>
                    <a:pt x="1613" y="156"/>
                  </a:cubicBezTo>
                  <a:cubicBezTo>
                    <a:pt x="1624" y="156"/>
                    <a:pt x="1632" y="158"/>
                    <a:pt x="1637" y="161"/>
                  </a:cubicBezTo>
                  <a:cubicBezTo>
                    <a:pt x="1641" y="165"/>
                    <a:pt x="1645" y="173"/>
                    <a:pt x="1646" y="184"/>
                  </a:cubicBezTo>
                  <a:cubicBezTo>
                    <a:pt x="1648" y="195"/>
                    <a:pt x="1649" y="214"/>
                    <a:pt x="1649" y="240"/>
                  </a:cubicBezTo>
                  <a:cubicBezTo>
                    <a:pt x="1649" y="406"/>
                    <a:pt x="1649" y="406"/>
                    <a:pt x="1649" y="406"/>
                  </a:cubicBezTo>
                  <a:cubicBezTo>
                    <a:pt x="1683" y="406"/>
                    <a:pt x="1683" y="406"/>
                    <a:pt x="1683" y="406"/>
                  </a:cubicBezTo>
                  <a:cubicBezTo>
                    <a:pt x="1683" y="263"/>
                    <a:pt x="1683" y="263"/>
                    <a:pt x="1683" y="263"/>
                  </a:cubicBezTo>
                  <a:cubicBezTo>
                    <a:pt x="1683" y="234"/>
                    <a:pt x="1684" y="212"/>
                    <a:pt x="1685" y="198"/>
                  </a:cubicBezTo>
                  <a:cubicBezTo>
                    <a:pt x="1687" y="185"/>
                    <a:pt x="1690" y="174"/>
                    <a:pt x="1696" y="167"/>
                  </a:cubicBezTo>
                  <a:cubicBezTo>
                    <a:pt x="1702" y="159"/>
                    <a:pt x="1712" y="156"/>
                    <a:pt x="1725" y="156"/>
                  </a:cubicBezTo>
                  <a:cubicBezTo>
                    <a:pt x="1736" y="156"/>
                    <a:pt x="1744" y="158"/>
                    <a:pt x="1749" y="161"/>
                  </a:cubicBezTo>
                  <a:cubicBezTo>
                    <a:pt x="1754" y="165"/>
                    <a:pt x="1757" y="173"/>
                    <a:pt x="1759" y="184"/>
                  </a:cubicBezTo>
                  <a:cubicBezTo>
                    <a:pt x="1761" y="195"/>
                    <a:pt x="1762" y="214"/>
                    <a:pt x="1762" y="240"/>
                  </a:cubicBezTo>
                  <a:cubicBezTo>
                    <a:pt x="1762" y="406"/>
                    <a:pt x="1762" y="406"/>
                    <a:pt x="1762" y="406"/>
                  </a:cubicBezTo>
                  <a:cubicBezTo>
                    <a:pt x="1796" y="406"/>
                    <a:pt x="1796" y="406"/>
                    <a:pt x="1796" y="406"/>
                  </a:cubicBezTo>
                  <a:cubicBezTo>
                    <a:pt x="1796" y="226"/>
                    <a:pt x="1796" y="226"/>
                    <a:pt x="1796" y="226"/>
                  </a:cubicBezTo>
                  <a:cubicBezTo>
                    <a:pt x="1796" y="199"/>
                    <a:pt x="1794" y="179"/>
                    <a:pt x="1792" y="164"/>
                  </a:cubicBezTo>
                  <a:cubicBezTo>
                    <a:pt x="1789" y="150"/>
                    <a:pt x="1783" y="140"/>
                    <a:pt x="1775" y="133"/>
                  </a:cubicBezTo>
                  <a:close/>
                  <a:moveTo>
                    <a:pt x="2000" y="176"/>
                  </a:moveTo>
                  <a:cubicBezTo>
                    <a:pt x="2003" y="195"/>
                    <a:pt x="2004" y="225"/>
                    <a:pt x="2004" y="267"/>
                  </a:cubicBezTo>
                  <a:cubicBezTo>
                    <a:pt x="2004" y="278"/>
                    <a:pt x="2004" y="278"/>
                    <a:pt x="2004" y="278"/>
                  </a:cubicBezTo>
                  <a:cubicBezTo>
                    <a:pt x="1888" y="278"/>
                    <a:pt x="1888" y="278"/>
                    <a:pt x="1888" y="278"/>
                  </a:cubicBezTo>
                  <a:cubicBezTo>
                    <a:pt x="1888" y="308"/>
                    <a:pt x="1889" y="330"/>
                    <a:pt x="1891" y="343"/>
                  </a:cubicBezTo>
                  <a:cubicBezTo>
                    <a:pt x="1893" y="357"/>
                    <a:pt x="1898" y="366"/>
                    <a:pt x="1905" y="371"/>
                  </a:cubicBezTo>
                  <a:cubicBezTo>
                    <a:pt x="1912" y="376"/>
                    <a:pt x="1924" y="379"/>
                    <a:pt x="1940" y="379"/>
                  </a:cubicBezTo>
                  <a:cubicBezTo>
                    <a:pt x="1949" y="379"/>
                    <a:pt x="1959" y="378"/>
                    <a:pt x="1970" y="377"/>
                  </a:cubicBezTo>
                  <a:cubicBezTo>
                    <a:pt x="1981" y="376"/>
                    <a:pt x="1990" y="375"/>
                    <a:pt x="1998" y="373"/>
                  </a:cubicBezTo>
                  <a:cubicBezTo>
                    <a:pt x="1998" y="403"/>
                    <a:pt x="1998" y="403"/>
                    <a:pt x="1998" y="403"/>
                  </a:cubicBezTo>
                  <a:cubicBezTo>
                    <a:pt x="1991" y="405"/>
                    <a:pt x="1981" y="407"/>
                    <a:pt x="1969" y="408"/>
                  </a:cubicBezTo>
                  <a:cubicBezTo>
                    <a:pt x="1957" y="410"/>
                    <a:pt x="1945" y="410"/>
                    <a:pt x="1934" y="410"/>
                  </a:cubicBezTo>
                  <a:cubicBezTo>
                    <a:pt x="1910" y="410"/>
                    <a:pt x="1893" y="406"/>
                    <a:pt x="1881" y="397"/>
                  </a:cubicBezTo>
                  <a:cubicBezTo>
                    <a:pt x="1870" y="389"/>
                    <a:pt x="1863" y="375"/>
                    <a:pt x="1859" y="355"/>
                  </a:cubicBezTo>
                  <a:cubicBezTo>
                    <a:pt x="1855" y="336"/>
                    <a:pt x="1854" y="306"/>
                    <a:pt x="1854" y="267"/>
                  </a:cubicBezTo>
                  <a:cubicBezTo>
                    <a:pt x="1854" y="227"/>
                    <a:pt x="1855" y="198"/>
                    <a:pt x="1858" y="179"/>
                  </a:cubicBezTo>
                  <a:cubicBezTo>
                    <a:pt x="1861" y="160"/>
                    <a:pt x="1868" y="146"/>
                    <a:pt x="1879" y="136"/>
                  </a:cubicBezTo>
                  <a:cubicBezTo>
                    <a:pt x="1890" y="127"/>
                    <a:pt x="1908" y="123"/>
                    <a:pt x="1932" y="123"/>
                  </a:cubicBezTo>
                  <a:cubicBezTo>
                    <a:pt x="1955" y="123"/>
                    <a:pt x="1971" y="127"/>
                    <a:pt x="1981" y="136"/>
                  </a:cubicBezTo>
                  <a:cubicBezTo>
                    <a:pt x="1991" y="144"/>
                    <a:pt x="1998" y="158"/>
                    <a:pt x="2000" y="176"/>
                  </a:cubicBezTo>
                  <a:close/>
                  <a:moveTo>
                    <a:pt x="1971" y="242"/>
                  </a:moveTo>
                  <a:cubicBezTo>
                    <a:pt x="1971" y="216"/>
                    <a:pt x="1970" y="196"/>
                    <a:pt x="1968" y="184"/>
                  </a:cubicBezTo>
                  <a:cubicBezTo>
                    <a:pt x="1966" y="172"/>
                    <a:pt x="1962" y="164"/>
                    <a:pt x="1957" y="160"/>
                  </a:cubicBezTo>
                  <a:cubicBezTo>
                    <a:pt x="1952" y="156"/>
                    <a:pt x="1943" y="155"/>
                    <a:pt x="1932" y="155"/>
                  </a:cubicBezTo>
                  <a:cubicBezTo>
                    <a:pt x="1918" y="155"/>
                    <a:pt x="1908" y="157"/>
                    <a:pt x="1902" y="161"/>
                  </a:cubicBezTo>
                  <a:cubicBezTo>
                    <a:pt x="1896" y="165"/>
                    <a:pt x="1893" y="174"/>
                    <a:pt x="1891" y="187"/>
                  </a:cubicBezTo>
                  <a:cubicBezTo>
                    <a:pt x="1889" y="200"/>
                    <a:pt x="1888" y="221"/>
                    <a:pt x="1888" y="251"/>
                  </a:cubicBezTo>
                  <a:cubicBezTo>
                    <a:pt x="1971" y="251"/>
                    <a:pt x="1971" y="251"/>
                    <a:pt x="1971" y="251"/>
                  </a:cubicBezTo>
                  <a:lnTo>
                    <a:pt x="1971" y="242"/>
                  </a:lnTo>
                  <a:close/>
                  <a:moveTo>
                    <a:pt x="2209" y="165"/>
                  </a:moveTo>
                  <a:cubicBezTo>
                    <a:pt x="2206" y="150"/>
                    <a:pt x="2200" y="140"/>
                    <a:pt x="2192" y="133"/>
                  </a:cubicBezTo>
                  <a:cubicBezTo>
                    <a:pt x="2184" y="126"/>
                    <a:pt x="2171" y="123"/>
                    <a:pt x="2155" y="123"/>
                  </a:cubicBezTo>
                  <a:cubicBezTo>
                    <a:pt x="2138" y="123"/>
                    <a:pt x="2126" y="127"/>
                    <a:pt x="2117" y="134"/>
                  </a:cubicBezTo>
                  <a:cubicBezTo>
                    <a:pt x="2109" y="141"/>
                    <a:pt x="2103" y="152"/>
                    <a:pt x="2099" y="165"/>
                  </a:cubicBezTo>
                  <a:cubicBezTo>
                    <a:pt x="2096" y="165"/>
                    <a:pt x="2096" y="165"/>
                    <a:pt x="2096" y="165"/>
                  </a:cubicBezTo>
                  <a:cubicBezTo>
                    <a:pt x="2094" y="127"/>
                    <a:pt x="2094" y="127"/>
                    <a:pt x="2094" y="127"/>
                  </a:cubicBezTo>
                  <a:cubicBezTo>
                    <a:pt x="2063" y="127"/>
                    <a:pt x="2063" y="127"/>
                    <a:pt x="2063" y="127"/>
                  </a:cubicBezTo>
                  <a:cubicBezTo>
                    <a:pt x="2063" y="406"/>
                    <a:pt x="2063" y="406"/>
                    <a:pt x="2063" y="406"/>
                  </a:cubicBezTo>
                  <a:cubicBezTo>
                    <a:pt x="2098" y="406"/>
                    <a:pt x="2098" y="406"/>
                    <a:pt x="2098" y="406"/>
                  </a:cubicBezTo>
                  <a:cubicBezTo>
                    <a:pt x="2098" y="263"/>
                    <a:pt x="2098" y="263"/>
                    <a:pt x="2098" y="263"/>
                  </a:cubicBezTo>
                  <a:cubicBezTo>
                    <a:pt x="2098" y="235"/>
                    <a:pt x="2098" y="214"/>
                    <a:pt x="2100" y="200"/>
                  </a:cubicBezTo>
                  <a:cubicBezTo>
                    <a:pt x="2101" y="187"/>
                    <a:pt x="2105" y="176"/>
                    <a:pt x="2111" y="168"/>
                  </a:cubicBezTo>
                  <a:cubicBezTo>
                    <a:pt x="2117" y="160"/>
                    <a:pt x="2127" y="156"/>
                    <a:pt x="2140" y="156"/>
                  </a:cubicBezTo>
                  <a:cubicBezTo>
                    <a:pt x="2152" y="156"/>
                    <a:pt x="2160" y="158"/>
                    <a:pt x="2166" y="161"/>
                  </a:cubicBezTo>
                  <a:cubicBezTo>
                    <a:pt x="2171" y="165"/>
                    <a:pt x="2174" y="173"/>
                    <a:pt x="2176" y="184"/>
                  </a:cubicBezTo>
                  <a:cubicBezTo>
                    <a:pt x="2178" y="195"/>
                    <a:pt x="2179" y="214"/>
                    <a:pt x="2179" y="240"/>
                  </a:cubicBezTo>
                  <a:cubicBezTo>
                    <a:pt x="2179" y="406"/>
                    <a:pt x="2179" y="406"/>
                    <a:pt x="2179" y="406"/>
                  </a:cubicBezTo>
                  <a:cubicBezTo>
                    <a:pt x="2213" y="406"/>
                    <a:pt x="2213" y="406"/>
                    <a:pt x="2213" y="406"/>
                  </a:cubicBezTo>
                  <a:cubicBezTo>
                    <a:pt x="2213" y="227"/>
                    <a:pt x="2213" y="227"/>
                    <a:pt x="2213" y="227"/>
                  </a:cubicBezTo>
                  <a:cubicBezTo>
                    <a:pt x="2213" y="200"/>
                    <a:pt x="2211" y="179"/>
                    <a:pt x="2209" y="165"/>
                  </a:cubicBezTo>
                  <a:close/>
                </a:path>
              </a:pathLst>
            </a:custGeom>
            <a:solidFill>
              <a:srgbClr val="AEAE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2" name="Freeform 1">
              <a:extLst>
                <a:ext uri="{FF2B5EF4-FFF2-40B4-BE49-F238E27FC236}">
                  <a16:creationId xmlns:a16="http://schemas.microsoft.com/office/drawing/2014/main" id="{417C7017-42C6-46B9-B06E-794953664501}"/>
                </a:ext>
              </a:extLst>
            </p:cNvPr>
            <p:cNvSpPr>
              <a:spLocks noSelect="1"/>
            </p:cNvSpPr>
            <p:nvPr userDrawn="1"/>
          </p:nvSpPr>
          <p:spPr bwMode="gray">
            <a:xfrm>
              <a:off x="511" y="3225"/>
              <a:ext cx="504" cy="133"/>
            </a:xfrm>
            <a:custGeom>
              <a:avLst/>
              <a:gdLst>
                <a:gd name="T0" fmla="*/ 2993 w 3173"/>
                <a:gd name="T1" fmla="*/ 809 h 837"/>
                <a:gd name="T2" fmla="*/ 3134 w 3173"/>
                <a:gd name="T3" fmla="*/ 824 h 837"/>
                <a:gd name="T4" fmla="*/ 3097 w 3173"/>
                <a:gd name="T5" fmla="*/ 259 h 837"/>
                <a:gd name="T6" fmla="*/ 2635 w 3173"/>
                <a:gd name="T7" fmla="*/ 265 h 837"/>
                <a:gd name="T8" fmla="*/ 2582 w 3173"/>
                <a:gd name="T9" fmla="*/ 729 h 837"/>
                <a:gd name="T10" fmla="*/ 2649 w 3173"/>
                <a:gd name="T11" fmla="*/ 824 h 837"/>
                <a:gd name="T12" fmla="*/ 2792 w 3173"/>
                <a:gd name="T13" fmla="*/ 816 h 837"/>
                <a:gd name="T14" fmla="*/ 2882 w 3173"/>
                <a:gd name="T15" fmla="*/ 362 h 837"/>
                <a:gd name="T16" fmla="*/ 2963 w 3173"/>
                <a:gd name="T17" fmla="*/ 729 h 837"/>
                <a:gd name="T18" fmla="*/ 1993 w 3173"/>
                <a:gd name="T19" fmla="*/ 257 h 837"/>
                <a:gd name="T20" fmla="*/ 2016 w 3173"/>
                <a:gd name="T21" fmla="*/ 390 h 837"/>
                <a:gd name="T22" fmla="*/ 2279 w 3173"/>
                <a:gd name="T23" fmla="*/ 370 h 837"/>
                <a:gd name="T24" fmla="*/ 2149 w 3173"/>
                <a:gd name="T25" fmla="*/ 448 h 837"/>
                <a:gd name="T26" fmla="*/ 1961 w 3173"/>
                <a:gd name="T27" fmla="*/ 725 h 837"/>
                <a:gd name="T28" fmla="*/ 2228 w 3173"/>
                <a:gd name="T29" fmla="*/ 837 h 837"/>
                <a:gd name="T30" fmla="*/ 2515 w 3173"/>
                <a:gd name="T31" fmla="*/ 701 h 837"/>
                <a:gd name="T32" fmla="*/ 2434 w 3173"/>
                <a:gd name="T33" fmla="*/ 253 h 837"/>
                <a:gd name="T34" fmla="*/ 2126 w 3173"/>
                <a:gd name="T35" fmla="*/ 204 h 837"/>
                <a:gd name="T36" fmla="*/ 2166 w 3173"/>
                <a:gd name="T37" fmla="*/ 591 h 837"/>
                <a:gd name="T38" fmla="*/ 2312 w 3173"/>
                <a:gd name="T39" fmla="*/ 668 h 837"/>
                <a:gd name="T40" fmla="*/ 2163 w 3173"/>
                <a:gd name="T41" fmla="*/ 669 h 837"/>
                <a:gd name="T42" fmla="*/ 1869 w 3173"/>
                <a:gd name="T43" fmla="*/ 19 h 837"/>
                <a:gd name="T44" fmla="*/ 1730 w 3173"/>
                <a:gd name="T45" fmla="*/ 4 h 837"/>
                <a:gd name="T46" fmla="*/ 1698 w 3173"/>
                <a:gd name="T47" fmla="*/ 779 h 837"/>
                <a:gd name="T48" fmla="*/ 1806 w 3173"/>
                <a:gd name="T49" fmla="*/ 827 h 837"/>
                <a:gd name="T50" fmla="*/ 1900 w 3173"/>
                <a:gd name="T51" fmla="*/ 99 h 837"/>
                <a:gd name="T52" fmla="*/ 1538 w 3173"/>
                <a:gd name="T53" fmla="*/ 371 h 837"/>
                <a:gd name="T54" fmla="*/ 1656 w 3173"/>
                <a:gd name="T55" fmla="*/ 331 h 837"/>
                <a:gd name="T56" fmla="*/ 1533 w 3173"/>
                <a:gd name="T57" fmla="*/ 199 h 837"/>
                <a:gd name="T58" fmla="*/ 1329 w 3173"/>
                <a:gd name="T59" fmla="*/ 243 h 837"/>
                <a:gd name="T60" fmla="*/ 1240 w 3173"/>
                <a:gd name="T61" fmla="*/ 357 h 837"/>
                <a:gd name="T62" fmla="*/ 1270 w 3173"/>
                <a:gd name="T63" fmla="*/ 809 h 837"/>
                <a:gd name="T64" fmla="*/ 1411 w 3173"/>
                <a:gd name="T65" fmla="*/ 824 h 837"/>
                <a:gd name="T66" fmla="*/ 784 w 3173"/>
                <a:gd name="T67" fmla="*/ 204 h 837"/>
                <a:gd name="T68" fmla="*/ 636 w 3173"/>
                <a:gd name="T69" fmla="*/ 308 h 837"/>
                <a:gd name="T70" fmla="*/ 755 w 3173"/>
                <a:gd name="T71" fmla="*/ 365 h 837"/>
                <a:gd name="T72" fmla="*/ 969 w 3173"/>
                <a:gd name="T73" fmla="*/ 422 h 837"/>
                <a:gd name="T74" fmla="*/ 650 w 3173"/>
                <a:gd name="T75" fmla="*/ 505 h 837"/>
                <a:gd name="T76" fmla="*/ 677 w 3173"/>
                <a:gd name="T77" fmla="*/ 788 h 837"/>
                <a:gd name="T78" fmla="*/ 1112 w 3173"/>
                <a:gd name="T79" fmla="*/ 789 h 837"/>
                <a:gd name="T80" fmla="*/ 1173 w 3173"/>
                <a:gd name="T81" fmla="*/ 424 h 837"/>
                <a:gd name="T82" fmla="*/ 998 w 3173"/>
                <a:gd name="T83" fmla="*/ 211 h 837"/>
                <a:gd name="T84" fmla="*/ 821 w 3173"/>
                <a:gd name="T85" fmla="*/ 669 h 837"/>
                <a:gd name="T86" fmla="*/ 881 w 3173"/>
                <a:gd name="T87" fmla="*/ 576 h 837"/>
                <a:gd name="T88" fmla="*/ 932 w 3173"/>
                <a:gd name="T89" fmla="*/ 680 h 837"/>
                <a:gd name="T90" fmla="*/ 217 w 3173"/>
                <a:gd name="T91" fmla="*/ 585 h 837"/>
                <a:gd name="T92" fmla="*/ 533 w 3173"/>
                <a:gd name="T93" fmla="*/ 511 h 837"/>
                <a:gd name="T94" fmla="*/ 518 w 3173"/>
                <a:gd name="T95" fmla="*/ 120 h 837"/>
                <a:gd name="T96" fmla="*/ 53 w 3173"/>
                <a:gd name="T97" fmla="*/ 75 h 837"/>
                <a:gd name="T98" fmla="*/ 0 w 3173"/>
                <a:gd name="T99" fmla="*/ 721 h 837"/>
                <a:gd name="T100" fmla="*/ 66 w 3173"/>
                <a:gd name="T101" fmla="*/ 819 h 837"/>
                <a:gd name="T102" fmla="*/ 217 w 3173"/>
                <a:gd name="T103" fmla="*/ 813 h 837"/>
                <a:gd name="T104" fmla="*/ 215 w 3173"/>
                <a:gd name="T105" fmla="*/ 224 h 837"/>
                <a:gd name="T106" fmla="*/ 360 w 3173"/>
                <a:gd name="T107" fmla="*/ 246 h 837"/>
                <a:gd name="T108" fmla="*/ 281 w 3173"/>
                <a:gd name="T109" fmla="*/ 416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73" h="837">
                  <a:moveTo>
                    <a:pt x="2963" y="729"/>
                  </a:moveTo>
                  <a:cubicBezTo>
                    <a:pt x="2963" y="749"/>
                    <a:pt x="2965" y="766"/>
                    <a:pt x="2971" y="779"/>
                  </a:cubicBezTo>
                  <a:cubicBezTo>
                    <a:pt x="2976" y="791"/>
                    <a:pt x="2984" y="801"/>
                    <a:pt x="2993" y="809"/>
                  </a:cubicBezTo>
                  <a:cubicBezTo>
                    <a:pt x="3003" y="816"/>
                    <a:pt x="3016" y="821"/>
                    <a:pt x="3030" y="824"/>
                  </a:cubicBezTo>
                  <a:cubicBezTo>
                    <a:pt x="3044" y="826"/>
                    <a:pt x="3061" y="827"/>
                    <a:pt x="3079" y="827"/>
                  </a:cubicBezTo>
                  <a:cubicBezTo>
                    <a:pt x="3098" y="827"/>
                    <a:pt x="3116" y="826"/>
                    <a:pt x="3134" y="824"/>
                  </a:cubicBezTo>
                  <a:cubicBezTo>
                    <a:pt x="3152" y="821"/>
                    <a:pt x="3165" y="819"/>
                    <a:pt x="3173" y="816"/>
                  </a:cubicBezTo>
                  <a:cubicBezTo>
                    <a:pt x="3173" y="429"/>
                    <a:pt x="3173" y="429"/>
                    <a:pt x="3173" y="429"/>
                  </a:cubicBezTo>
                  <a:cubicBezTo>
                    <a:pt x="3173" y="357"/>
                    <a:pt x="3148" y="300"/>
                    <a:pt x="3097" y="259"/>
                  </a:cubicBezTo>
                  <a:cubicBezTo>
                    <a:pt x="3047" y="218"/>
                    <a:pt x="2975" y="198"/>
                    <a:pt x="2882" y="198"/>
                  </a:cubicBezTo>
                  <a:cubicBezTo>
                    <a:pt x="2830" y="198"/>
                    <a:pt x="2783" y="204"/>
                    <a:pt x="2741" y="216"/>
                  </a:cubicBezTo>
                  <a:cubicBezTo>
                    <a:pt x="2698" y="229"/>
                    <a:pt x="2663" y="245"/>
                    <a:pt x="2635" y="265"/>
                  </a:cubicBezTo>
                  <a:cubicBezTo>
                    <a:pt x="2618" y="276"/>
                    <a:pt x="2605" y="289"/>
                    <a:pt x="2596" y="303"/>
                  </a:cubicBezTo>
                  <a:cubicBezTo>
                    <a:pt x="2586" y="317"/>
                    <a:pt x="2582" y="335"/>
                    <a:pt x="2582" y="357"/>
                  </a:cubicBezTo>
                  <a:cubicBezTo>
                    <a:pt x="2582" y="729"/>
                    <a:pt x="2582" y="729"/>
                    <a:pt x="2582" y="729"/>
                  </a:cubicBezTo>
                  <a:cubicBezTo>
                    <a:pt x="2582" y="749"/>
                    <a:pt x="2584" y="766"/>
                    <a:pt x="2590" y="779"/>
                  </a:cubicBezTo>
                  <a:cubicBezTo>
                    <a:pt x="2595" y="791"/>
                    <a:pt x="2603" y="801"/>
                    <a:pt x="2613" y="809"/>
                  </a:cubicBezTo>
                  <a:cubicBezTo>
                    <a:pt x="2622" y="816"/>
                    <a:pt x="2635" y="821"/>
                    <a:pt x="2649" y="824"/>
                  </a:cubicBezTo>
                  <a:cubicBezTo>
                    <a:pt x="2663" y="826"/>
                    <a:pt x="2680" y="827"/>
                    <a:pt x="2698" y="827"/>
                  </a:cubicBezTo>
                  <a:cubicBezTo>
                    <a:pt x="2717" y="827"/>
                    <a:pt x="2735" y="826"/>
                    <a:pt x="2753" y="824"/>
                  </a:cubicBezTo>
                  <a:cubicBezTo>
                    <a:pt x="2771" y="821"/>
                    <a:pt x="2784" y="819"/>
                    <a:pt x="2792" y="816"/>
                  </a:cubicBezTo>
                  <a:cubicBezTo>
                    <a:pt x="2792" y="387"/>
                    <a:pt x="2792" y="387"/>
                    <a:pt x="2792" y="387"/>
                  </a:cubicBezTo>
                  <a:cubicBezTo>
                    <a:pt x="2803" y="379"/>
                    <a:pt x="2817" y="373"/>
                    <a:pt x="2833" y="369"/>
                  </a:cubicBezTo>
                  <a:cubicBezTo>
                    <a:pt x="2849" y="364"/>
                    <a:pt x="2866" y="362"/>
                    <a:pt x="2882" y="362"/>
                  </a:cubicBezTo>
                  <a:cubicBezTo>
                    <a:pt x="2907" y="362"/>
                    <a:pt x="2927" y="368"/>
                    <a:pt x="2941" y="380"/>
                  </a:cubicBezTo>
                  <a:cubicBezTo>
                    <a:pt x="2955" y="392"/>
                    <a:pt x="2963" y="411"/>
                    <a:pt x="2963" y="437"/>
                  </a:cubicBezTo>
                  <a:lnTo>
                    <a:pt x="2963" y="729"/>
                  </a:lnTo>
                  <a:close/>
                  <a:moveTo>
                    <a:pt x="2126" y="204"/>
                  </a:moveTo>
                  <a:cubicBezTo>
                    <a:pt x="2093" y="208"/>
                    <a:pt x="2065" y="215"/>
                    <a:pt x="2041" y="224"/>
                  </a:cubicBezTo>
                  <a:cubicBezTo>
                    <a:pt x="2020" y="233"/>
                    <a:pt x="2004" y="244"/>
                    <a:pt x="1993" y="257"/>
                  </a:cubicBezTo>
                  <a:cubicBezTo>
                    <a:pt x="1983" y="269"/>
                    <a:pt x="1978" y="287"/>
                    <a:pt x="1978" y="308"/>
                  </a:cubicBezTo>
                  <a:cubicBezTo>
                    <a:pt x="1978" y="324"/>
                    <a:pt x="1982" y="340"/>
                    <a:pt x="1989" y="356"/>
                  </a:cubicBezTo>
                  <a:cubicBezTo>
                    <a:pt x="1997" y="371"/>
                    <a:pt x="2006" y="382"/>
                    <a:pt x="2016" y="390"/>
                  </a:cubicBezTo>
                  <a:cubicBezTo>
                    <a:pt x="2040" y="380"/>
                    <a:pt x="2067" y="371"/>
                    <a:pt x="2097" y="365"/>
                  </a:cubicBezTo>
                  <a:cubicBezTo>
                    <a:pt x="2126" y="358"/>
                    <a:pt x="2157" y="355"/>
                    <a:pt x="2188" y="355"/>
                  </a:cubicBezTo>
                  <a:cubicBezTo>
                    <a:pt x="2228" y="355"/>
                    <a:pt x="2258" y="360"/>
                    <a:pt x="2279" y="370"/>
                  </a:cubicBezTo>
                  <a:cubicBezTo>
                    <a:pt x="2300" y="381"/>
                    <a:pt x="2311" y="398"/>
                    <a:pt x="2311" y="422"/>
                  </a:cubicBezTo>
                  <a:cubicBezTo>
                    <a:pt x="2311" y="430"/>
                    <a:pt x="2311" y="430"/>
                    <a:pt x="2311" y="430"/>
                  </a:cubicBezTo>
                  <a:cubicBezTo>
                    <a:pt x="2149" y="448"/>
                    <a:pt x="2149" y="448"/>
                    <a:pt x="2149" y="448"/>
                  </a:cubicBezTo>
                  <a:cubicBezTo>
                    <a:pt x="2078" y="455"/>
                    <a:pt x="2025" y="474"/>
                    <a:pt x="1992" y="505"/>
                  </a:cubicBezTo>
                  <a:cubicBezTo>
                    <a:pt x="1958" y="535"/>
                    <a:pt x="1941" y="579"/>
                    <a:pt x="1941" y="636"/>
                  </a:cubicBezTo>
                  <a:cubicBezTo>
                    <a:pt x="1941" y="670"/>
                    <a:pt x="1948" y="699"/>
                    <a:pt x="1961" y="725"/>
                  </a:cubicBezTo>
                  <a:cubicBezTo>
                    <a:pt x="1975" y="750"/>
                    <a:pt x="1994" y="771"/>
                    <a:pt x="2019" y="788"/>
                  </a:cubicBezTo>
                  <a:cubicBezTo>
                    <a:pt x="2045" y="804"/>
                    <a:pt x="2075" y="817"/>
                    <a:pt x="2110" y="825"/>
                  </a:cubicBezTo>
                  <a:cubicBezTo>
                    <a:pt x="2145" y="833"/>
                    <a:pt x="2184" y="837"/>
                    <a:pt x="2228" y="837"/>
                  </a:cubicBezTo>
                  <a:cubicBezTo>
                    <a:pt x="2325" y="837"/>
                    <a:pt x="2401" y="821"/>
                    <a:pt x="2454" y="789"/>
                  </a:cubicBezTo>
                  <a:cubicBezTo>
                    <a:pt x="2471" y="779"/>
                    <a:pt x="2485" y="767"/>
                    <a:pt x="2497" y="754"/>
                  </a:cubicBezTo>
                  <a:cubicBezTo>
                    <a:pt x="2509" y="740"/>
                    <a:pt x="2515" y="723"/>
                    <a:pt x="2515" y="701"/>
                  </a:cubicBezTo>
                  <a:cubicBezTo>
                    <a:pt x="2515" y="424"/>
                    <a:pt x="2515" y="424"/>
                    <a:pt x="2515" y="424"/>
                  </a:cubicBezTo>
                  <a:cubicBezTo>
                    <a:pt x="2515" y="385"/>
                    <a:pt x="2508" y="352"/>
                    <a:pt x="2494" y="323"/>
                  </a:cubicBezTo>
                  <a:cubicBezTo>
                    <a:pt x="2480" y="295"/>
                    <a:pt x="2460" y="271"/>
                    <a:pt x="2434" y="253"/>
                  </a:cubicBezTo>
                  <a:cubicBezTo>
                    <a:pt x="2408" y="234"/>
                    <a:pt x="2376" y="221"/>
                    <a:pt x="2340" y="211"/>
                  </a:cubicBezTo>
                  <a:cubicBezTo>
                    <a:pt x="2303" y="202"/>
                    <a:pt x="2262" y="198"/>
                    <a:pt x="2218" y="198"/>
                  </a:cubicBezTo>
                  <a:cubicBezTo>
                    <a:pt x="2189" y="198"/>
                    <a:pt x="2158" y="200"/>
                    <a:pt x="2126" y="204"/>
                  </a:cubicBezTo>
                  <a:moveTo>
                    <a:pt x="2163" y="669"/>
                  </a:moveTo>
                  <a:cubicBezTo>
                    <a:pt x="2150" y="658"/>
                    <a:pt x="2144" y="645"/>
                    <a:pt x="2144" y="628"/>
                  </a:cubicBezTo>
                  <a:cubicBezTo>
                    <a:pt x="2144" y="612"/>
                    <a:pt x="2151" y="599"/>
                    <a:pt x="2166" y="591"/>
                  </a:cubicBezTo>
                  <a:cubicBezTo>
                    <a:pt x="2181" y="583"/>
                    <a:pt x="2200" y="578"/>
                    <a:pt x="2223" y="576"/>
                  </a:cubicBezTo>
                  <a:cubicBezTo>
                    <a:pt x="2312" y="569"/>
                    <a:pt x="2312" y="569"/>
                    <a:pt x="2312" y="569"/>
                  </a:cubicBezTo>
                  <a:cubicBezTo>
                    <a:pt x="2312" y="668"/>
                    <a:pt x="2312" y="668"/>
                    <a:pt x="2312" y="668"/>
                  </a:cubicBezTo>
                  <a:cubicBezTo>
                    <a:pt x="2304" y="673"/>
                    <a:pt x="2291" y="677"/>
                    <a:pt x="2274" y="680"/>
                  </a:cubicBezTo>
                  <a:cubicBezTo>
                    <a:pt x="2257" y="683"/>
                    <a:pt x="2242" y="684"/>
                    <a:pt x="2228" y="684"/>
                  </a:cubicBezTo>
                  <a:cubicBezTo>
                    <a:pt x="2197" y="684"/>
                    <a:pt x="2176" y="679"/>
                    <a:pt x="2163" y="669"/>
                  </a:cubicBezTo>
                  <a:moveTo>
                    <a:pt x="1900" y="99"/>
                  </a:moveTo>
                  <a:cubicBezTo>
                    <a:pt x="1900" y="78"/>
                    <a:pt x="1897" y="62"/>
                    <a:pt x="1892" y="49"/>
                  </a:cubicBezTo>
                  <a:cubicBezTo>
                    <a:pt x="1887" y="36"/>
                    <a:pt x="1879" y="26"/>
                    <a:pt x="1869" y="19"/>
                  </a:cubicBezTo>
                  <a:cubicBezTo>
                    <a:pt x="1859" y="11"/>
                    <a:pt x="1847" y="6"/>
                    <a:pt x="1833" y="4"/>
                  </a:cubicBezTo>
                  <a:cubicBezTo>
                    <a:pt x="1818" y="1"/>
                    <a:pt x="1802" y="0"/>
                    <a:pt x="1784" y="0"/>
                  </a:cubicBezTo>
                  <a:cubicBezTo>
                    <a:pt x="1766" y="0"/>
                    <a:pt x="1748" y="1"/>
                    <a:pt x="1730" y="4"/>
                  </a:cubicBezTo>
                  <a:cubicBezTo>
                    <a:pt x="1712" y="7"/>
                    <a:pt x="1699" y="9"/>
                    <a:pt x="1690" y="11"/>
                  </a:cubicBezTo>
                  <a:cubicBezTo>
                    <a:pt x="1690" y="729"/>
                    <a:pt x="1690" y="729"/>
                    <a:pt x="1690" y="729"/>
                  </a:cubicBezTo>
                  <a:cubicBezTo>
                    <a:pt x="1690" y="749"/>
                    <a:pt x="1692" y="766"/>
                    <a:pt x="1698" y="779"/>
                  </a:cubicBezTo>
                  <a:cubicBezTo>
                    <a:pt x="1703" y="791"/>
                    <a:pt x="1711" y="801"/>
                    <a:pt x="1721" y="809"/>
                  </a:cubicBezTo>
                  <a:cubicBezTo>
                    <a:pt x="1731" y="816"/>
                    <a:pt x="1743" y="821"/>
                    <a:pt x="1757" y="824"/>
                  </a:cubicBezTo>
                  <a:cubicBezTo>
                    <a:pt x="1772" y="826"/>
                    <a:pt x="1788" y="827"/>
                    <a:pt x="1806" y="827"/>
                  </a:cubicBezTo>
                  <a:cubicBezTo>
                    <a:pt x="1824" y="827"/>
                    <a:pt x="1842" y="826"/>
                    <a:pt x="1860" y="823"/>
                  </a:cubicBezTo>
                  <a:cubicBezTo>
                    <a:pt x="1878" y="820"/>
                    <a:pt x="1891" y="818"/>
                    <a:pt x="1900" y="816"/>
                  </a:cubicBezTo>
                  <a:lnTo>
                    <a:pt x="1900" y="99"/>
                  </a:lnTo>
                  <a:close/>
                  <a:moveTo>
                    <a:pt x="1450" y="395"/>
                  </a:moveTo>
                  <a:cubicBezTo>
                    <a:pt x="1461" y="390"/>
                    <a:pt x="1474" y="385"/>
                    <a:pt x="1489" y="382"/>
                  </a:cubicBezTo>
                  <a:cubicBezTo>
                    <a:pt x="1504" y="378"/>
                    <a:pt x="1520" y="374"/>
                    <a:pt x="1538" y="371"/>
                  </a:cubicBezTo>
                  <a:cubicBezTo>
                    <a:pt x="1555" y="368"/>
                    <a:pt x="1573" y="365"/>
                    <a:pt x="1591" y="364"/>
                  </a:cubicBezTo>
                  <a:cubicBezTo>
                    <a:pt x="1609" y="362"/>
                    <a:pt x="1627" y="361"/>
                    <a:pt x="1644" y="361"/>
                  </a:cubicBezTo>
                  <a:cubicBezTo>
                    <a:pt x="1649" y="352"/>
                    <a:pt x="1653" y="342"/>
                    <a:pt x="1656" y="331"/>
                  </a:cubicBezTo>
                  <a:cubicBezTo>
                    <a:pt x="1660" y="320"/>
                    <a:pt x="1661" y="308"/>
                    <a:pt x="1661" y="297"/>
                  </a:cubicBezTo>
                  <a:cubicBezTo>
                    <a:pt x="1661" y="262"/>
                    <a:pt x="1650" y="237"/>
                    <a:pt x="1627" y="222"/>
                  </a:cubicBezTo>
                  <a:cubicBezTo>
                    <a:pt x="1604" y="207"/>
                    <a:pt x="1572" y="199"/>
                    <a:pt x="1533" y="199"/>
                  </a:cubicBezTo>
                  <a:cubicBezTo>
                    <a:pt x="1509" y="199"/>
                    <a:pt x="1485" y="201"/>
                    <a:pt x="1461" y="205"/>
                  </a:cubicBezTo>
                  <a:cubicBezTo>
                    <a:pt x="1437" y="208"/>
                    <a:pt x="1414" y="214"/>
                    <a:pt x="1392" y="220"/>
                  </a:cubicBezTo>
                  <a:cubicBezTo>
                    <a:pt x="1369" y="227"/>
                    <a:pt x="1349" y="234"/>
                    <a:pt x="1329" y="243"/>
                  </a:cubicBezTo>
                  <a:cubicBezTo>
                    <a:pt x="1310" y="252"/>
                    <a:pt x="1294" y="261"/>
                    <a:pt x="1280" y="272"/>
                  </a:cubicBezTo>
                  <a:cubicBezTo>
                    <a:pt x="1267" y="283"/>
                    <a:pt x="1257" y="295"/>
                    <a:pt x="1250" y="309"/>
                  </a:cubicBezTo>
                  <a:cubicBezTo>
                    <a:pt x="1243" y="322"/>
                    <a:pt x="1240" y="338"/>
                    <a:pt x="1240" y="357"/>
                  </a:cubicBezTo>
                  <a:cubicBezTo>
                    <a:pt x="1240" y="729"/>
                    <a:pt x="1240" y="729"/>
                    <a:pt x="1240" y="729"/>
                  </a:cubicBezTo>
                  <a:cubicBezTo>
                    <a:pt x="1240" y="749"/>
                    <a:pt x="1242" y="766"/>
                    <a:pt x="1248" y="779"/>
                  </a:cubicBezTo>
                  <a:cubicBezTo>
                    <a:pt x="1253" y="791"/>
                    <a:pt x="1261" y="801"/>
                    <a:pt x="1270" y="809"/>
                  </a:cubicBezTo>
                  <a:cubicBezTo>
                    <a:pt x="1280" y="816"/>
                    <a:pt x="1293" y="821"/>
                    <a:pt x="1307" y="824"/>
                  </a:cubicBezTo>
                  <a:cubicBezTo>
                    <a:pt x="1321" y="826"/>
                    <a:pt x="1338" y="827"/>
                    <a:pt x="1356" y="827"/>
                  </a:cubicBezTo>
                  <a:cubicBezTo>
                    <a:pt x="1375" y="827"/>
                    <a:pt x="1393" y="826"/>
                    <a:pt x="1411" y="824"/>
                  </a:cubicBezTo>
                  <a:cubicBezTo>
                    <a:pt x="1429" y="821"/>
                    <a:pt x="1442" y="819"/>
                    <a:pt x="1450" y="816"/>
                  </a:cubicBezTo>
                  <a:lnTo>
                    <a:pt x="1450" y="395"/>
                  </a:lnTo>
                  <a:close/>
                  <a:moveTo>
                    <a:pt x="784" y="204"/>
                  </a:moveTo>
                  <a:cubicBezTo>
                    <a:pt x="751" y="208"/>
                    <a:pt x="723" y="215"/>
                    <a:pt x="699" y="224"/>
                  </a:cubicBezTo>
                  <a:cubicBezTo>
                    <a:pt x="678" y="233"/>
                    <a:pt x="662" y="244"/>
                    <a:pt x="651" y="257"/>
                  </a:cubicBezTo>
                  <a:cubicBezTo>
                    <a:pt x="641" y="269"/>
                    <a:pt x="636" y="287"/>
                    <a:pt x="636" y="308"/>
                  </a:cubicBezTo>
                  <a:cubicBezTo>
                    <a:pt x="636" y="324"/>
                    <a:pt x="640" y="340"/>
                    <a:pt x="647" y="356"/>
                  </a:cubicBezTo>
                  <a:cubicBezTo>
                    <a:pt x="655" y="371"/>
                    <a:pt x="664" y="382"/>
                    <a:pt x="674" y="390"/>
                  </a:cubicBezTo>
                  <a:cubicBezTo>
                    <a:pt x="698" y="380"/>
                    <a:pt x="725" y="371"/>
                    <a:pt x="755" y="365"/>
                  </a:cubicBezTo>
                  <a:cubicBezTo>
                    <a:pt x="784" y="358"/>
                    <a:pt x="815" y="355"/>
                    <a:pt x="846" y="355"/>
                  </a:cubicBezTo>
                  <a:cubicBezTo>
                    <a:pt x="886" y="355"/>
                    <a:pt x="916" y="360"/>
                    <a:pt x="937" y="370"/>
                  </a:cubicBezTo>
                  <a:cubicBezTo>
                    <a:pt x="958" y="381"/>
                    <a:pt x="969" y="398"/>
                    <a:pt x="969" y="422"/>
                  </a:cubicBezTo>
                  <a:cubicBezTo>
                    <a:pt x="969" y="430"/>
                    <a:pt x="969" y="430"/>
                    <a:pt x="969" y="430"/>
                  </a:cubicBezTo>
                  <a:cubicBezTo>
                    <a:pt x="807" y="448"/>
                    <a:pt x="807" y="448"/>
                    <a:pt x="807" y="448"/>
                  </a:cubicBezTo>
                  <a:cubicBezTo>
                    <a:pt x="736" y="455"/>
                    <a:pt x="683" y="474"/>
                    <a:pt x="650" y="505"/>
                  </a:cubicBezTo>
                  <a:cubicBezTo>
                    <a:pt x="616" y="535"/>
                    <a:pt x="599" y="579"/>
                    <a:pt x="599" y="636"/>
                  </a:cubicBezTo>
                  <a:cubicBezTo>
                    <a:pt x="599" y="670"/>
                    <a:pt x="606" y="699"/>
                    <a:pt x="619" y="725"/>
                  </a:cubicBezTo>
                  <a:cubicBezTo>
                    <a:pt x="633" y="750"/>
                    <a:pt x="652" y="771"/>
                    <a:pt x="677" y="788"/>
                  </a:cubicBezTo>
                  <a:cubicBezTo>
                    <a:pt x="703" y="804"/>
                    <a:pt x="733" y="817"/>
                    <a:pt x="768" y="825"/>
                  </a:cubicBezTo>
                  <a:cubicBezTo>
                    <a:pt x="803" y="833"/>
                    <a:pt x="842" y="837"/>
                    <a:pt x="886" y="837"/>
                  </a:cubicBezTo>
                  <a:cubicBezTo>
                    <a:pt x="983" y="837"/>
                    <a:pt x="1059" y="821"/>
                    <a:pt x="1112" y="789"/>
                  </a:cubicBezTo>
                  <a:cubicBezTo>
                    <a:pt x="1129" y="779"/>
                    <a:pt x="1143" y="767"/>
                    <a:pt x="1155" y="754"/>
                  </a:cubicBezTo>
                  <a:cubicBezTo>
                    <a:pt x="1167" y="740"/>
                    <a:pt x="1173" y="723"/>
                    <a:pt x="1173" y="701"/>
                  </a:cubicBezTo>
                  <a:cubicBezTo>
                    <a:pt x="1173" y="424"/>
                    <a:pt x="1173" y="424"/>
                    <a:pt x="1173" y="424"/>
                  </a:cubicBezTo>
                  <a:cubicBezTo>
                    <a:pt x="1173" y="385"/>
                    <a:pt x="1166" y="352"/>
                    <a:pt x="1152" y="323"/>
                  </a:cubicBezTo>
                  <a:cubicBezTo>
                    <a:pt x="1138" y="295"/>
                    <a:pt x="1118" y="271"/>
                    <a:pt x="1092" y="253"/>
                  </a:cubicBezTo>
                  <a:cubicBezTo>
                    <a:pt x="1066" y="234"/>
                    <a:pt x="1034" y="221"/>
                    <a:pt x="998" y="211"/>
                  </a:cubicBezTo>
                  <a:cubicBezTo>
                    <a:pt x="961" y="202"/>
                    <a:pt x="920" y="198"/>
                    <a:pt x="876" y="198"/>
                  </a:cubicBezTo>
                  <a:cubicBezTo>
                    <a:pt x="847" y="198"/>
                    <a:pt x="816" y="200"/>
                    <a:pt x="784" y="204"/>
                  </a:cubicBezTo>
                  <a:moveTo>
                    <a:pt x="821" y="669"/>
                  </a:moveTo>
                  <a:cubicBezTo>
                    <a:pt x="808" y="658"/>
                    <a:pt x="802" y="645"/>
                    <a:pt x="802" y="628"/>
                  </a:cubicBezTo>
                  <a:cubicBezTo>
                    <a:pt x="802" y="612"/>
                    <a:pt x="809" y="599"/>
                    <a:pt x="824" y="591"/>
                  </a:cubicBezTo>
                  <a:cubicBezTo>
                    <a:pt x="839" y="583"/>
                    <a:pt x="858" y="578"/>
                    <a:pt x="881" y="576"/>
                  </a:cubicBezTo>
                  <a:cubicBezTo>
                    <a:pt x="970" y="569"/>
                    <a:pt x="970" y="569"/>
                    <a:pt x="970" y="569"/>
                  </a:cubicBezTo>
                  <a:cubicBezTo>
                    <a:pt x="970" y="668"/>
                    <a:pt x="970" y="668"/>
                    <a:pt x="970" y="668"/>
                  </a:cubicBezTo>
                  <a:cubicBezTo>
                    <a:pt x="962" y="673"/>
                    <a:pt x="949" y="677"/>
                    <a:pt x="932" y="680"/>
                  </a:cubicBezTo>
                  <a:cubicBezTo>
                    <a:pt x="915" y="683"/>
                    <a:pt x="900" y="684"/>
                    <a:pt x="886" y="684"/>
                  </a:cubicBezTo>
                  <a:cubicBezTo>
                    <a:pt x="855" y="684"/>
                    <a:pt x="834" y="679"/>
                    <a:pt x="821" y="669"/>
                  </a:cubicBezTo>
                  <a:moveTo>
                    <a:pt x="217" y="585"/>
                  </a:moveTo>
                  <a:cubicBezTo>
                    <a:pt x="304" y="585"/>
                    <a:pt x="304" y="585"/>
                    <a:pt x="304" y="585"/>
                  </a:cubicBezTo>
                  <a:cubicBezTo>
                    <a:pt x="355" y="585"/>
                    <a:pt x="399" y="579"/>
                    <a:pt x="437" y="566"/>
                  </a:cubicBezTo>
                  <a:cubicBezTo>
                    <a:pt x="476" y="553"/>
                    <a:pt x="508" y="535"/>
                    <a:pt x="533" y="511"/>
                  </a:cubicBezTo>
                  <a:cubicBezTo>
                    <a:pt x="558" y="488"/>
                    <a:pt x="577" y="460"/>
                    <a:pt x="590" y="427"/>
                  </a:cubicBezTo>
                  <a:cubicBezTo>
                    <a:pt x="602" y="395"/>
                    <a:pt x="609" y="358"/>
                    <a:pt x="609" y="318"/>
                  </a:cubicBezTo>
                  <a:cubicBezTo>
                    <a:pt x="609" y="235"/>
                    <a:pt x="579" y="169"/>
                    <a:pt x="518" y="120"/>
                  </a:cubicBezTo>
                  <a:cubicBezTo>
                    <a:pt x="458" y="71"/>
                    <a:pt x="371" y="47"/>
                    <a:pt x="257" y="47"/>
                  </a:cubicBezTo>
                  <a:cubicBezTo>
                    <a:pt x="221" y="47"/>
                    <a:pt x="185" y="49"/>
                    <a:pt x="149" y="54"/>
                  </a:cubicBezTo>
                  <a:cubicBezTo>
                    <a:pt x="113" y="58"/>
                    <a:pt x="81" y="66"/>
                    <a:pt x="53" y="75"/>
                  </a:cubicBezTo>
                  <a:cubicBezTo>
                    <a:pt x="37" y="81"/>
                    <a:pt x="24" y="89"/>
                    <a:pt x="14" y="98"/>
                  </a:cubicBezTo>
                  <a:cubicBezTo>
                    <a:pt x="5" y="108"/>
                    <a:pt x="0" y="121"/>
                    <a:pt x="0" y="138"/>
                  </a:cubicBezTo>
                  <a:cubicBezTo>
                    <a:pt x="0" y="721"/>
                    <a:pt x="0" y="721"/>
                    <a:pt x="0" y="721"/>
                  </a:cubicBezTo>
                  <a:cubicBezTo>
                    <a:pt x="0" y="743"/>
                    <a:pt x="3" y="760"/>
                    <a:pt x="8" y="773"/>
                  </a:cubicBezTo>
                  <a:cubicBezTo>
                    <a:pt x="13" y="786"/>
                    <a:pt x="20" y="797"/>
                    <a:pt x="30" y="804"/>
                  </a:cubicBezTo>
                  <a:cubicBezTo>
                    <a:pt x="40" y="811"/>
                    <a:pt x="52" y="817"/>
                    <a:pt x="66" y="819"/>
                  </a:cubicBezTo>
                  <a:cubicBezTo>
                    <a:pt x="81" y="822"/>
                    <a:pt x="97" y="824"/>
                    <a:pt x="116" y="824"/>
                  </a:cubicBezTo>
                  <a:cubicBezTo>
                    <a:pt x="135" y="824"/>
                    <a:pt x="155" y="823"/>
                    <a:pt x="174" y="820"/>
                  </a:cubicBezTo>
                  <a:cubicBezTo>
                    <a:pt x="193" y="818"/>
                    <a:pt x="208" y="815"/>
                    <a:pt x="217" y="813"/>
                  </a:cubicBezTo>
                  <a:lnTo>
                    <a:pt x="217" y="585"/>
                  </a:lnTo>
                  <a:close/>
                  <a:moveTo>
                    <a:pt x="215" y="416"/>
                  </a:moveTo>
                  <a:cubicBezTo>
                    <a:pt x="215" y="224"/>
                    <a:pt x="215" y="224"/>
                    <a:pt x="215" y="224"/>
                  </a:cubicBezTo>
                  <a:cubicBezTo>
                    <a:pt x="224" y="222"/>
                    <a:pt x="233" y="221"/>
                    <a:pt x="242" y="221"/>
                  </a:cubicBezTo>
                  <a:cubicBezTo>
                    <a:pt x="251" y="220"/>
                    <a:pt x="262" y="220"/>
                    <a:pt x="275" y="220"/>
                  </a:cubicBezTo>
                  <a:cubicBezTo>
                    <a:pt x="312" y="220"/>
                    <a:pt x="340" y="229"/>
                    <a:pt x="360" y="246"/>
                  </a:cubicBezTo>
                  <a:cubicBezTo>
                    <a:pt x="379" y="262"/>
                    <a:pt x="389" y="287"/>
                    <a:pt x="389" y="318"/>
                  </a:cubicBezTo>
                  <a:cubicBezTo>
                    <a:pt x="389" y="351"/>
                    <a:pt x="379" y="375"/>
                    <a:pt x="361" y="391"/>
                  </a:cubicBezTo>
                  <a:cubicBezTo>
                    <a:pt x="342" y="408"/>
                    <a:pt x="316" y="416"/>
                    <a:pt x="281" y="416"/>
                  </a:cubicBezTo>
                  <a:lnTo>
                    <a:pt x="215" y="416"/>
                  </a:lnTo>
                  <a:close/>
                </a:path>
              </a:pathLst>
            </a:custGeom>
            <a:solidFill>
              <a:srgbClr val="8057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tle Placeholder 2"/>
          <p:cNvSpPr>
            <a:spLocks noGrp="1" noSelect="1"/>
          </p:cNvSpPr>
          <p:nvPr>
            <p:ph type="title"/>
          </p:nvPr>
        </p:nvSpPr>
        <p:spPr bwMode="gray">
          <a:xfrm>
            <a:off x="796938" y="274043"/>
            <a:ext cx="7133594" cy="900000"/>
          </a:xfrm>
          <a:prstGeom prst="rect">
            <a:avLst/>
          </a:prstGeom>
        </p:spPr>
        <p:txBody>
          <a:bodyPr vert="horz" lIns="0" tIns="0" rIns="0" bIns="0" rtlCol="0" anchor="b">
            <a:noAutofit/>
          </a:bodyPr>
          <a:lstStyle/>
          <a:p>
            <a:r>
              <a:rPr lang="nl-NL"/>
              <a:t>[Titel]</a:t>
            </a:r>
            <a:endParaRPr lang="nl-NL" dirty="0"/>
          </a:p>
        </p:txBody>
      </p:sp>
      <p:sp>
        <p:nvSpPr>
          <p:cNvPr id="3" name="Tijdelijke aanduiding voor tekst 3 (JU-Free)"/>
          <p:cNvSpPr>
            <a:spLocks noGrp="1"/>
          </p:cNvSpPr>
          <p:nvPr>
            <p:ph type="body" idx="1"/>
          </p:nvPr>
        </p:nvSpPr>
        <p:spPr bwMode="gray">
          <a:xfrm>
            <a:off x="1594532" y="1492443"/>
            <a:ext cx="6336000" cy="3485957"/>
          </a:xfrm>
          <a:prstGeom prst="rect">
            <a:avLst/>
          </a:prstGeom>
        </p:spPr>
        <p:txBody>
          <a:bodyPr vert="horz" lIns="0" tIns="0" rIns="0" bIns="0" rtlCol="0">
            <a:noAutofit/>
          </a:bodyPr>
          <a:lstStyle/>
          <a:p>
            <a:pPr lvl="0"/>
            <a:r>
              <a:rPr lang="nl-NL"/>
              <a:t>JU-LEVEL1=Opsomming 1e niveau</a:t>
            </a:r>
          </a:p>
          <a:p>
            <a:pPr lvl="1"/>
            <a:r>
              <a:rPr lang="nl-NL"/>
              <a:t>JU-LEVEL2=Opsomming 2e niveau</a:t>
            </a:r>
          </a:p>
          <a:p>
            <a:pPr lvl="2"/>
            <a:r>
              <a:rPr lang="nl-NL"/>
              <a:t>JU-LEVEL3=Opsomming 3e niveau</a:t>
            </a:r>
          </a:p>
          <a:p>
            <a:pPr lvl="3"/>
            <a:r>
              <a:rPr lang="nl-NL"/>
              <a:t>JU-LEVEL4=Kop</a:t>
            </a:r>
          </a:p>
          <a:p>
            <a:pPr lvl="4"/>
            <a:r>
              <a:rPr lang="nl-NL"/>
              <a:t>JU-LEVEL5=Basistekst</a:t>
            </a:r>
          </a:p>
          <a:p>
            <a:pPr lvl="5"/>
            <a:r>
              <a:rPr lang="nl-NL"/>
              <a:t>JU-LEVEL6=Zwevend 1e niveau</a:t>
            </a:r>
          </a:p>
          <a:p>
            <a:pPr lvl="6"/>
            <a:r>
              <a:rPr lang="nl-NL"/>
              <a:t>JU-LEVEL7=Zwevend 2e niveau</a:t>
            </a:r>
          </a:p>
          <a:p>
            <a:pPr lvl="7"/>
            <a:r>
              <a:rPr lang="nl-NL"/>
              <a:t>JU-LEVEL8=Zwevend 3e niveau</a:t>
            </a:r>
            <a:endParaRPr lang="nl-NL" dirty="0"/>
          </a:p>
        </p:txBody>
      </p:sp>
      <p:sp>
        <p:nvSpPr>
          <p:cNvPr id="4" name="Date Placeholder 4"/>
          <p:cNvSpPr>
            <a:spLocks noGrp="1" noSelect="1"/>
          </p:cNvSpPr>
          <p:nvPr>
            <p:ph type="dt" sz="half" idx="2"/>
          </p:nvPr>
        </p:nvSpPr>
        <p:spPr bwMode="gray">
          <a:xfrm>
            <a:off x="2737592" y="5295084"/>
            <a:ext cx="684000" cy="210000"/>
          </a:xfrm>
          <a:prstGeom prst="rect">
            <a:avLst/>
          </a:prstGeom>
        </p:spPr>
        <p:txBody>
          <a:bodyPr vert="horz" lIns="0" tIns="0" rIns="0" bIns="0" rtlCol="0" anchor="t">
            <a:noAutofit/>
          </a:bodyPr>
          <a:lstStyle>
            <a:lvl1pPr algn="l">
              <a:defRPr sz="900" baseline="0">
                <a:solidFill>
                  <a:schemeClr val="tx1"/>
                </a:solidFill>
                <a:latin typeface="Saira ExtraCondensed" panose="00000508000000000000" pitchFamily="2" charset="0"/>
              </a:defRPr>
            </a:lvl1pPr>
          </a:lstStyle>
          <a:p>
            <a:pPr algn="r"/>
            <a:fld id="{7703D7CD-B121-42A5-8C50-3A1F5DD6895B}" type="datetimeFigureOut">
              <a:rPr lang="nl-NL" smtClean="0"/>
              <a:pPr algn="r"/>
              <a:t>5-6-2023</a:t>
            </a:fld>
            <a:endParaRPr lang="nl-NL" dirty="0"/>
          </a:p>
        </p:txBody>
      </p:sp>
      <p:sp>
        <p:nvSpPr>
          <p:cNvPr id="5" name="Footer Placeholder 5"/>
          <p:cNvSpPr>
            <a:spLocks noGrp="1" noSelect="1"/>
          </p:cNvSpPr>
          <p:nvPr>
            <p:ph type="ftr" sz="quarter" idx="3"/>
          </p:nvPr>
        </p:nvSpPr>
        <p:spPr bwMode="gray">
          <a:xfrm>
            <a:off x="3673781" y="5295600"/>
            <a:ext cx="4725000" cy="210000"/>
          </a:xfrm>
          <a:prstGeom prst="rect">
            <a:avLst/>
          </a:prstGeom>
        </p:spPr>
        <p:txBody>
          <a:bodyPr vert="horz" lIns="0" tIns="0" rIns="0" bIns="0" rtlCol="0" anchor="t">
            <a:noAutofit/>
          </a:bodyPr>
          <a:lstStyle>
            <a:lvl1pPr algn="r">
              <a:defRPr sz="900" baseline="0">
                <a:solidFill>
                  <a:schemeClr val="tx1"/>
                </a:solidFill>
                <a:latin typeface="Saira ExtraCondensed" panose="00000508000000000000" pitchFamily="2" charset="0"/>
              </a:defRPr>
            </a:lvl1pPr>
          </a:lstStyle>
          <a:p>
            <a:endParaRPr lang="nl-NL" dirty="0"/>
          </a:p>
        </p:txBody>
      </p:sp>
      <p:sp>
        <p:nvSpPr>
          <p:cNvPr id="6" name="Slide Number Placeholder 6"/>
          <p:cNvSpPr>
            <a:spLocks noGrp="1" noSelect="1"/>
          </p:cNvSpPr>
          <p:nvPr>
            <p:ph type="sldNum" sz="quarter" idx="4"/>
          </p:nvPr>
        </p:nvSpPr>
        <p:spPr bwMode="gray">
          <a:xfrm>
            <a:off x="8439599" y="5296958"/>
            <a:ext cx="391133" cy="210000"/>
          </a:xfrm>
          <a:prstGeom prst="rect">
            <a:avLst/>
          </a:prstGeom>
        </p:spPr>
        <p:txBody>
          <a:bodyPr vert="horz" lIns="0" tIns="0" rIns="0" bIns="0" rtlCol="0" anchor="t">
            <a:noAutofit/>
          </a:bodyPr>
          <a:lstStyle>
            <a:lvl1pPr algn="l">
              <a:defRPr sz="900" baseline="0">
                <a:solidFill>
                  <a:schemeClr val="tx1"/>
                </a:solidFill>
                <a:latin typeface="Saira ExtraCondensed" panose="00000508000000000000" pitchFamily="2" charset="0"/>
              </a:defRPr>
            </a:lvl1pPr>
          </a:lstStyle>
          <a:p>
            <a:r>
              <a:rPr lang="nl-NL" dirty="0"/>
              <a:t>|  </a:t>
            </a:r>
            <a:fld id="{8F18802B-E4C7-4B2D-B37A-6B7CC3C134EA}" type="slidenum">
              <a:rPr lang="nl-NL" smtClean="0"/>
              <a:pPr/>
              <a:t>‹nr.›</a:t>
            </a:fld>
            <a:endParaRPr lang="nl-NL" dirty="0"/>
          </a:p>
        </p:txBody>
      </p:sp>
    </p:spTree>
    <p:extLst>
      <p:ext uri="{BB962C8B-B14F-4D97-AF65-F5344CB8AC3E}">
        <p14:creationId xmlns:p14="http://schemas.microsoft.com/office/powerpoint/2010/main" val="215585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9" r:id="rId4"/>
    <p:sldLayoutId id="2147483660" r:id="rId5"/>
    <p:sldLayoutId id="2147483661" r:id="rId6"/>
    <p:sldLayoutId id="2147483652" r:id="rId7"/>
    <p:sldLayoutId id="2147483668" r:id="rId8"/>
    <p:sldLayoutId id="2147483667" r:id="rId9"/>
    <p:sldLayoutId id="2147483663" r:id="rId10"/>
    <p:sldLayoutId id="2147483664" r:id="rId11"/>
    <p:sldLayoutId id="2147483665" r:id="rId12"/>
  </p:sldLayoutIdLst>
  <p:txStyles>
    <p:titleStyle>
      <a:lvl1pPr algn="l" defTabSz="914400" rtl="0" eaLnBrk="1" latinLnBrk="0" hangingPunct="1">
        <a:lnSpc>
          <a:spcPct val="100000"/>
        </a:lnSpc>
        <a:spcBef>
          <a:spcPct val="0"/>
        </a:spcBef>
        <a:buNone/>
        <a:defRPr sz="3500" b="1" kern="1200">
          <a:solidFill>
            <a:schemeClr val="accent1"/>
          </a:solidFill>
          <a:latin typeface="+mj-lt"/>
          <a:ea typeface="+mj-ea"/>
          <a:cs typeface="+mj-cs"/>
        </a:defRPr>
      </a:lvl1pPr>
    </p:titleStyle>
    <p:bodyStyle>
      <a:lvl1pPr marL="144000" indent="-144000" algn="l" defTabSz="914400" rtl="0" eaLnBrk="1" latinLnBrk="0" hangingPunct="1">
        <a:lnSpc>
          <a:spcPct val="121000"/>
        </a:lnSpc>
        <a:spcBef>
          <a:spcPts val="0"/>
        </a:spcBef>
        <a:buClr>
          <a:schemeClr val="accent3"/>
        </a:buClr>
        <a:buFont typeface="Source Sans Pro" panose="020B0503030403020204" pitchFamily="34" charset="0"/>
        <a:buChar char="•"/>
        <a:defRPr sz="2200" kern="1200">
          <a:solidFill>
            <a:schemeClr val="tx1"/>
          </a:solidFill>
          <a:latin typeface="+mn-lt"/>
          <a:ea typeface="+mn-ea"/>
          <a:cs typeface="+mn-cs"/>
        </a:defRPr>
      </a:lvl1pPr>
      <a:lvl2pPr marL="522000" indent="-144000" algn="l" defTabSz="914400" rtl="0" eaLnBrk="1" latinLnBrk="0" hangingPunct="1">
        <a:lnSpc>
          <a:spcPct val="121000"/>
        </a:lnSpc>
        <a:spcBef>
          <a:spcPts val="0"/>
        </a:spcBef>
        <a:buFont typeface="Source Sans Pro" panose="020B0503030403020204" pitchFamily="34" charset="0"/>
        <a:buChar char="-"/>
        <a:defRPr sz="2200" kern="1200" baseline="0">
          <a:solidFill>
            <a:schemeClr val="tx1"/>
          </a:solidFill>
          <a:latin typeface="+mn-lt"/>
          <a:ea typeface="+mn-ea"/>
          <a:cs typeface="+mn-cs"/>
        </a:defRPr>
      </a:lvl2pPr>
      <a:lvl3pPr marL="900000" indent="-144000" algn="l" defTabSz="914400" rtl="0" eaLnBrk="1" latinLnBrk="0" hangingPunct="1">
        <a:lnSpc>
          <a:spcPct val="121000"/>
        </a:lnSpc>
        <a:spcBef>
          <a:spcPts val="0"/>
        </a:spcBef>
        <a:buFont typeface="Source Sans Pro" panose="020B0503030403020204" pitchFamily="34" charset="0"/>
        <a:buChar char="-"/>
        <a:defRPr sz="2200" kern="1200">
          <a:solidFill>
            <a:schemeClr val="tx1"/>
          </a:solidFill>
          <a:latin typeface="+mn-lt"/>
          <a:ea typeface="+mn-ea"/>
          <a:cs typeface="+mn-cs"/>
        </a:defRPr>
      </a:lvl3pPr>
      <a:lvl4pPr marL="0" indent="0" algn="l" defTabSz="914400" rtl="0" eaLnBrk="1" latinLnBrk="0" hangingPunct="1">
        <a:lnSpc>
          <a:spcPct val="121000"/>
        </a:lnSpc>
        <a:spcBef>
          <a:spcPts val="0"/>
        </a:spcBef>
        <a:buFont typeface="Arial" panose="020B0604020202020204" pitchFamily="34" charset="0"/>
        <a:buNone/>
        <a:defRPr sz="2200" b="1" kern="1200">
          <a:solidFill>
            <a:schemeClr val="tx1"/>
          </a:solidFill>
          <a:latin typeface="+mn-lt"/>
          <a:ea typeface="+mn-ea"/>
          <a:cs typeface="+mn-cs"/>
        </a:defRPr>
      </a:lvl4pPr>
      <a:lvl5pPr marL="0" indent="0" algn="l" defTabSz="914400" rtl="0" eaLnBrk="1" latinLnBrk="0" hangingPunct="1">
        <a:lnSpc>
          <a:spcPct val="121000"/>
        </a:lnSpc>
        <a:spcBef>
          <a:spcPts val="0"/>
        </a:spcBef>
        <a:buFont typeface="Arial" panose="020B0604020202020204" pitchFamily="34" charset="0"/>
        <a:buNone/>
        <a:defRPr sz="2200" kern="1200">
          <a:solidFill>
            <a:schemeClr val="tx1"/>
          </a:solidFill>
          <a:latin typeface="+mn-lt"/>
          <a:ea typeface="+mn-ea"/>
          <a:cs typeface="+mn-cs"/>
        </a:defRPr>
      </a:lvl5pPr>
      <a:lvl6pPr marL="144000" indent="0" algn="l" defTabSz="914400" rtl="0" eaLnBrk="1" latinLnBrk="0" hangingPunct="1">
        <a:lnSpc>
          <a:spcPct val="121000"/>
        </a:lnSpc>
        <a:spcBef>
          <a:spcPts val="0"/>
        </a:spcBef>
        <a:buFont typeface="Arial" panose="020B0604020202020204" pitchFamily="34" charset="0"/>
        <a:buNone/>
        <a:defRPr sz="2200" kern="1200">
          <a:solidFill>
            <a:schemeClr val="tx1"/>
          </a:solidFill>
          <a:latin typeface="+mn-lt"/>
          <a:ea typeface="+mn-ea"/>
          <a:cs typeface="+mn-cs"/>
        </a:defRPr>
      </a:lvl6pPr>
      <a:lvl7pPr marL="522000" indent="0" algn="l" defTabSz="914400" rtl="0" eaLnBrk="1" latinLnBrk="0" hangingPunct="1">
        <a:lnSpc>
          <a:spcPct val="121000"/>
        </a:lnSpc>
        <a:spcBef>
          <a:spcPts val="0"/>
        </a:spcBef>
        <a:buFont typeface="Arial" panose="020B0604020202020204" pitchFamily="34" charset="0"/>
        <a:buNone/>
        <a:defRPr sz="2200" kern="1200">
          <a:solidFill>
            <a:schemeClr val="tx1"/>
          </a:solidFill>
          <a:latin typeface="+mn-lt"/>
          <a:ea typeface="+mn-ea"/>
          <a:cs typeface="+mn-cs"/>
        </a:defRPr>
      </a:lvl7pPr>
      <a:lvl8pPr marL="900000" indent="0" algn="l" defTabSz="914400" rtl="0" eaLnBrk="1" latinLnBrk="0" hangingPunct="1">
        <a:lnSpc>
          <a:spcPct val="121000"/>
        </a:lnSpc>
        <a:spcBef>
          <a:spcPts val="0"/>
        </a:spcBef>
        <a:buFont typeface="Arial" panose="020B0604020202020204" pitchFamily="34" charset="0"/>
        <a:buNone/>
        <a:defRPr sz="2200" kern="1200">
          <a:solidFill>
            <a:schemeClr val="tx1"/>
          </a:solidFill>
          <a:latin typeface="+mn-lt"/>
          <a:ea typeface="+mn-ea"/>
          <a:cs typeface="+mn-cs"/>
        </a:defRPr>
      </a:lvl8pPr>
      <a:lvl9pPr marL="0" indent="0" algn="l" defTabSz="914400" rtl="0" eaLnBrk="1" latinLnBrk="0" hangingPunct="1">
        <a:lnSpc>
          <a:spcPct val="121000"/>
        </a:lnSpc>
        <a:spcBef>
          <a:spcPts val="0"/>
        </a:spcBef>
        <a:buFont typeface="Arial" panose="020B0604020202020204" pitchFamily="34" charset="0"/>
        <a:buNone/>
        <a:defRPr sz="22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CC791BC-25D5-E0C3-DC20-6301A7044154}"/>
              </a:ext>
            </a:extLst>
          </p:cNvPr>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A7D6519-23FC-F922-F09B-CF16747453E7}"/>
              </a:ext>
            </a:extLst>
          </p:cNvPr>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6601523-3856-AADA-E927-BE5529AE1475}"/>
              </a:ext>
            </a:extLst>
          </p:cNvPr>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8D3E8F6A-D50C-4BC6-A1E8-CEF9CAF79EA3}" type="datetimeFigureOut">
              <a:rPr lang="nl-NL" smtClean="0"/>
              <a:t>5-6-2023</a:t>
            </a:fld>
            <a:endParaRPr lang="nl-NL"/>
          </a:p>
        </p:txBody>
      </p:sp>
      <p:sp>
        <p:nvSpPr>
          <p:cNvPr id="5" name="Tijdelijke aanduiding voor voettekst 4">
            <a:extLst>
              <a:ext uri="{FF2B5EF4-FFF2-40B4-BE49-F238E27FC236}">
                <a16:creationId xmlns:a16="http://schemas.microsoft.com/office/drawing/2014/main" id="{F41E5C12-10DD-C87A-366C-6EFD4997599D}"/>
              </a:ext>
            </a:extLst>
          </p:cNvPr>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3C65833-CEB1-3099-4413-976AAEB887EB}"/>
              </a:ext>
            </a:extLst>
          </p:cNvPr>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FB74B61D-E0ED-4C9B-BD41-8DF9D196004E}" type="slidenum">
              <a:rPr lang="nl-NL" smtClean="0"/>
              <a:t>‹nr.›</a:t>
            </a:fld>
            <a:endParaRPr lang="nl-NL"/>
          </a:p>
        </p:txBody>
      </p:sp>
    </p:spTree>
    <p:extLst>
      <p:ext uri="{BB962C8B-B14F-4D97-AF65-F5344CB8AC3E}">
        <p14:creationId xmlns:p14="http://schemas.microsoft.com/office/powerpoint/2010/main" val="1077200062"/>
      </p:ext>
    </p:extLst>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inhoud 7">
            <a:extLst>
              <a:ext uri="{FF2B5EF4-FFF2-40B4-BE49-F238E27FC236}">
                <a16:creationId xmlns:a16="http://schemas.microsoft.com/office/drawing/2014/main" id="{8969AB39-FB13-6BDC-C595-9DC39AE54553}"/>
              </a:ext>
            </a:extLst>
          </p:cNvPr>
          <p:cNvPicPr>
            <a:picLocks noGrp="1" noChangeAspect="1"/>
          </p:cNvPicPr>
          <p:nvPr>
            <p:ph sz="half" idx="2"/>
          </p:nvPr>
        </p:nvPicPr>
        <p:blipFill>
          <a:blip r:embed="rId3"/>
          <a:stretch>
            <a:fillRect/>
          </a:stretch>
        </p:blipFill>
        <p:spPr>
          <a:xfrm>
            <a:off x="4870450" y="2926574"/>
            <a:ext cx="3060700" cy="619089"/>
          </a:xfrm>
          <a:prstGeom prst="rect">
            <a:avLst/>
          </a:prstGeom>
        </p:spPr>
      </p:pic>
      <p:sp>
        <p:nvSpPr>
          <p:cNvPr id="4" name="Titel 3">
            <a:extLst>
              <a:ext uri="{FF2B5EF4-FFF2-40B4-BE49-F238E27FC236}">
                <a16:creationId xmlns:a16="http://schemas.microsoft.com/office/drawing/2014/main" id="{1BC978FC-B22B-C8DA-E31A-880E1992E01A}"/>
              </a:ext>
            </a:extLst>
          </p:cNvPr>
          <p:cNvSpPr>
            <a:spLocks noGrp="1"/>
          </p:cNvSpPr>
          <p:nvPr>
            <p:ph type="title"/>
          </p:nvPr>
        </p:nvSpPr>
        <p:spPr/>
        <p:txBody>
          <a:bodyPr/>
          <a:lstStyle/>
          <a:p>
            <a:r>
              <a:rPr lang="nl-NL" dirty="0"/>
              <a:t>		Plezier van reflecteren</a:t>
            </a:r>
          </a:p>
        </p:txBody>
      </p:sp>
      <p:pic>
        <p:nvPicPr>
          <p:cNvPr id="5" name="Tijdelijke aanduiding voor inhoud 4">
            <a:extLst>
              <a:ext uri="{FF2B5EF4-FFF2-40B4-BE49-F238E27FC236}">
                <a16:creationId xmlns:a16="http://schemas.microsoft.com/office/drawing/2014/main" id="{F832CF69-8AD8-1BD7-9C2F-1A8BFCFB5CDE}"/>
              </a:ext>
            </a:extLst>
          </p:cNvPr>
          <p:cNvPicPr>
            <a:picLocks noGrp="1" noChangeAspect="1"/>
          </p:cNvPicPr>
          <p:nvPr>
            <p:ph sz="half" idx="1"/>
          </p:nvPr>
        </p:nvPicPr>
        <p:blipFill rotWithShape="1">
          <a:blip r:embed="rId4" cstate="print">
            <a:extLst>
              <a:ext uri="{28A0092B-C50C-407E-A947-70E740481C1C}">
                <a14:useLocalDpi xmlns:a14="http://schemas.microsoft.com/office/drawing/2010/main" val="0"/>
              </a:ext>
            </a:extLst>
          </a:blip>
          <a:srcRect t="445" b="5823"/>
          <a:stretch/>
        </p:blipFill>
        <p:spPr>
          <a:xfrm>
            <a:off x="1304623" y="1754936"/>
            <a:ext cx="3059112" cy="1717765"/>
          </a:xfrm>
          <a:prstGeom prst="rect">
            <a:avLst/>
          </a:prstGeom>
        </p:spPr>
      </p:pic>
      <p:pic>
        <p:nvPicPr>
          <p:cNvPr id="7" name="Afbeelding 6">
            <a:extLst>
              <a:ext uri="{FF2B5EF4-FFF2-40B4-BE49-F238E27FC236}">
                <a16:creationId xmlns:a16="http://schemas.microsoft.com/office/drawing/2014/main" id="{93FB01A3-1254-B4AC-7DE8-801B903A71E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00358" y="4761309"/>
            <a:ext cx="646637" cy="870538"/>
          </a:xfrm>
          <a:prstGeom prst="rect">
            <a:avLst/>
          </a:prstGeom>
        </p:spPr>
      </p:pic>
      <p:sp>
        <p:nvSpPr>
          <p:cNvPr id="9" name="Tekstvak 8">
            <a:extLst>
              <a:ext uri="{FF2B5EF4-FFF2-40B4-BE49-F238E27FC236}">
                <a16:creationId xmlns:a16="http://schemas.microsoft.com/office/drawing/2014/main" id="{19B23B5C-EBF0-1816-C5EB-1BA2A683F81F}"/>
              </a:ext>
            </a:extLst>
          </p:cNvPr>
          <p:cNvSpPr txBox="1"/>
          <p:nvPr/>
        </p:nvSpPr>
        <p:spPr>
          <a:xfrm>
            <a:off x="3505200" y="5041900"/>
            <a:ext cx="4610100" cy="308418"/>
          </a:xfrm>
          <a:prstGeom prst="rect">
            <a:avLst/>
          </a:prstGeom>
          <a:noFill/>
        </p:spPr>
        <p:txBody>
          <a:bodyPr wrap="square" rtlCol="0">
            <a:spAutoFit/>
          </a:bodyPr>
          <a:lstStyle/>
          <a:p>
            <a:r>
              <a:rPr lang="nl-NL" b="1" dirty="0"/>
              <a:t>Eva Vijge en Peter Dijkshoorn, Haarlem juni 2023</a:t>
            </a:r>
          </a:p>
        </p:txBody>
      </p:sp>
    </p:spTree>
    <p:extLst>
      <p:ext uri="{BB962C8B-B14F-4D97-AF65-F5344CB8AC3E}">
        <p14:creationId xmlns:p14="http://schemas.microsoft.com/office/powerpoint/2010/main" val="95035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89A598-709C-66B5-70BF-7FE41F3C584D}"/>
              </a:ext>
            </a:extLst>
          </p:cNvPr>
          <p:cNvSpPr>
            <a:spLocks noGrp="1"/>
          </p:cNvSpPr>
          <p:nvPr>
            <p:ph idx="1"/>
          </p:nvPr>
        </p:nvSpPr>
        <p:spPr>
          <a:xfrm>
            <a:off x="374970" y="597814"/>
            <a:ext cx="8538786" cy="4519372"/>
          </a:xfrm>
        </p:spPr>
        <p:txBody>
          <a:bodyPr/>
          <a:lstStyle/>
          <a:p>
            <a:pPr marL="0" indent="0">
              <a:buNone/>
            </a:pPr>
            <a:r>
              <a:rPr lang="nl-NL" sz="2000" b="0" i="0" dirty="0">
                <a:solidFill>
                  <a:srgbClr val="212529"/>
                </a:solidFill>
                <a:effectLst/>
                <a:latin typeface="Gotham Book Regular"/>
              </a:rPr>
              <a:t>Keihard stampen op de trap. Klieren. Met bekertjes gooien. Rond bedtijd stoort Ryan (12) enorm. Het is tien uur ’s avonds. De avonddienst van Sammie zit er eigenlijk op, maar haar werk is nog niet klaar zolang er onrust is. De invaller, met wie Sammie en vast teamlid Daan die avond samenwerken, zegt: ‘Ryan heeft begrenzing nodig, hij is ons aan het uittesten. Laten we hem op zijn kamer zetten’. ‘Nee’, zegt Daan, ‘zo werken wij hier niet. Hij heeft geen grenzen nodig, heeft óns nodig.’ Daan gaat naar Ryan toe en zegt: ‘Het lukt nog niet om naar bed te gaan hè. Zullen we samen een stripverhaaltje lezen?’ Dat helpt, Ryan ontspant. Uiteindelijk, zittend op de rand van </a:t>
            </a:r>
            <a:r>
              <a:rPr lang="nl-NL" sz="2000" b="0" i="0" dirty="0" err="1">
                <a:solidFill>
                  <a:srgbClr val="212529"/>
                </a:solidFill>
                <a:effectLst/>
                <a:latin typeface="Gotham Book Regular"/>
              </a:rPr>
              <a:t>Ryan’s</a:t>
            </a:r>
            <a:r>
              <a:rPr lang="nl-NL" sz="2000" b="0" i="0" dirty="0">
                <a:solidFill>
                  <a:srgbClr val="212529"/>
                </a:solidFill>
                <a:effectLst/>
                <a:latin typeface="Gotham Book Regular"/>
              </a:rPr>
              <a:t> bed, vraagt Sammie: ‘Wat was er nou?’ ‘Mijn hoofd zit zo vol’, zegt Ryan. Ze hebben een mooi gesprekje. Ryan kan gaan slapen. Sammie kan naar huis. Tevreden dat het rustig is en trots om te zien hoe vanzelfsprekend Daan hun gezamenlijke visie uitdraagt. Het is tegen elf uur.</a:t>
            </a:r>
            <a:endParaRPr lang="nl-NL" sz="2000" dirty="0"/>
          </a:p>
        </p:txBody>
      </p:sp>
    </p:spTree>
    <p:extLst>
      <p:ext uri="{BB962C8B-B14F-4D97-AF65-F5344CB8AC3E}">
        <p14:creationId xmlns:p14="http://schemas.microsoft.com/office/powerpoint/2010/main" val="2063186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662E39-8214-74FE-A69E-4532113EC92C}"/>
              </a:ext>
            </a:extLst>
          </p:cNvPr>
          <p:cNvSpPr>
            <a:spLocks noGrp="1"/>
          </p:cNvSpPr>
          <p:nvPr>
            <p:ph type="title"/>
          </p:nvPr>
        </p:nvSpPr>
        <p:spPr>
          <a:xfrm>
            <a:off x="269715" y="333249"/>
            <a:ext cx="8769030" cy="900000"/>
          </a:xfrm>
        </p:spPr>
        <p:txBody>
          <a:bodyPr/>
          <a:lstStyle/>
          <a:p>
            <a:r>
              <a:rPr lang="nl-NL" dirty="0"/>
              <a:t>Hoe evalueren en leren wij van zo’n situatie?</a:t>
            </a:r>
          </a:p>
        </p:txBody>
      </p:sp>
      <p:sp>
        <p:nvSpPr>
          <p:cNvPr id="3" name="Tijdelijke aanduiding voor inhoud 2">
            <a:extLst>
              <a:ext uri="{FF2B5EF4-FFF2-40B4-BE49-F238E27FC236}">
                <a16:creationId xmlns:a16="http://schemas.microsoft.com/office/drawing/2014/main" id="{78A0FF91-1AE5-AA0D-E96C-B9B37BBE4E8D}"/>
              </a:ext>
            </a:extLst>
          </p:cNvPr>
          <p:cNvSpPr>
            <a:spLocks noGrp="1"/>
          </p:cNvSpPr>
          <p:nvPr>
            <p:ph idx="1"/>
          </p:nvPr>
        </p:nvSpPr>
        <p:spPr>
          <a:xfrm>
            <a:off x="796938" y="1492443"/>
            <a:ext cx="7133594" cy="3485957"/>
          </a:xfrm>
        </p:spPr>
        <p:txBody>
          <a:bodyPr/>
          <a:lstStyle/>
          <a:p>
            <a:r>
              <a:rPr lang="nl-NL" dirty="0"/>
              <a:t>Evalueren op gedrag van het kind.</a:t>
            </a:r>
          </a:p>
          <a:p>
            <a:endParaRPr lang="nl-NL" dirty="0"/>
          </a:p>
          <a:p>
            <a:r>
              <a:rPr lang="nl-NL" dirty="0"/>
              <a:t>Evalueren met medewerkers. </a:t>
            </a:r>
          </a:p>
          <a:p>
            <a:endParaRPr lang="nl-NL" dirty="0"/>
          </a:p>
          <a:p>
            <a:r>
              <a:rPr lang="nl-NL" dirty="0"/>
              <a:t>Evalueren met het systeem. </a:t>
            </a:r>
          </a:p>
        </p:txBody>
      </p:sp>
    </p:spTree>
    <p:extLst>
      <p:ext uri="{BB962C8B-B14F-4D97-AF65-F5344CB8AC3E}">
        <p14:creationId xmlns:p14="http://schemas.microsoft.com/office/powerpoint/2010/main" val="3164561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99108-1E40-AE06-A7D1-42EBCAC309FD}"/>
              </a:ext>
            </a:extLst>
          </p:cNvPr>
          <p:cNvSpPr>
            <a:spLocks noGrp="1"/>
          </p:cNvSpPr>
          <p:nvPr>
            <p:ph type="title"/>
          </p:nvPr>
        </p:nvSpPr>
        <p:spPr/>
        <p:txBody>
          <a:bodyPr/>
          <a:lstStyle/>
          <a:p>
            <a:r>
              <a:rPr lang="nl-NL" dirty="0"/>
              <a:t>Anders kijken naar gedrag</a:t>
            </a:r>
            <a:br>
              <a:rPr lang="nl-NL" dirty="0"/>
            </a:br>
            <a:r>
              <a:rPr lang="nl-NL" sz="1600" b="0" dirty="0"/>
              <a:t>‘</a:t>
            </a:r>
            <a:r>
              <a:rPr lang="nl-NL" sz="1800" b="0" i="1" dirty="0">
                <a:solidFill>
                  <a:srgbClr val="212529"/>
                </a:solidFill>
                <a:effectLst/>
                <a:latin typeface="Gotham Book Regular"/>
              </a:rPr>
              <a:t>Hij heeft geen grenzen nodig, heeft óns nodig.’</a:t>
            </a:r>
            <a:endParaRPr lang="nl-NL" i="1" dirty="0"/>
          </a:p>
        </p:txBody>
      </p:sp>
      <p:sp>
        <p:nvSpPr>
          <p:cNvPr id="3" name="Tijdelijke aanduiding voor inhoud 2">
            <a:extLst>
              <a:ext uri="{FF2B5EF4-FFF2-40B4-BE49-F238E27FC236}">
                <a16:creationId xmlns:a16="http://schemas.microsoft.com/office/drawing/2014/main" id="{85AA4A5C-CB63-EA14-596C-EE0D53A3BCDC}"/>
              </a:ext>
            </a:extLst>
          </p:cNvPr>
          <p:cNvSpPr>
            <a:spLocks noGrp="1"/>
          </p:cNvSpPr>
          <p:nvPr>
            <p:ph idx="1"/>
          </p:nvPr>
        </p:nvSpPr>
        <p:spPr>
          <a:xfrm>
            <a:off x="796937" y="1492443"/>
            <a:ext cx="7893151" cy="3485957"/>
          </a:xfrm>
        </p:spPr>
        <p:txBody>
          <a:bodyPr/>
          <a:lstStyle/>
          <a:p>
            <a:r>
              <a:rPr lang="nl-NL" sz="2000" dirty="0"/>
              <a:t>Gezamenlijke visie creëren. </a:t>
            </a:r>
          </a:p>
          <a:p>
            <a:pPr lvl="1"/>
            <a:r>
              <a:rPr lang="nl-NL" sz="1800" dirty="0"/>
              <a:t>Hoe lukt het om gedrag niet te labelen als: ‘wat ben je vervelend’, maar je continu af te vragen: ‘wat hebben wij gemist waardoor het nu zo onduidelijk of onveilig voor je is’?  &gt; Snappen wij het kind voldoende?</a:t>
            </a:r>
          </a:p>
          <a:p>
            <a:endParaRPr lang="nl-NL" sz="2000" dirty="0"/>
          </a:p>
          <a:p>
            <a:r>
              <a:rPr lang="nl-NL" sz="2000" dirty="0"/>
              <a:t>Hoe werk je écht samen?</a:t>
            </a:r>
          </a:p>
          <a:p>
            <a:pPr lvl="1"/>
            <a:r>
              <a:rPr lang="nl-NL" sz="1800" dirty="0"/>
              <a:t>Hoe zorg je dat alle medewerkers vervolgens ‘meegaan’ in deze visie? En elkaar hierin ondersteunen?</a:t>
            </a:r>
          </a:p>
          <a:p>
            <a:pPr lvl="1"/>
            <a:r>
              <a:rPr lang="nl-NL" sz="1800" dirty="0"/>
              <a:t>Hoe ondersteun je begeleiding als MTL, LG en GW?</a:t>
            </a:r>
          </a:p>
          <a:p>
            <a:pPr lvl="1"/>
            <a:endParaRPr lang="nl-NL" sz="1800" dirty="0"/>
          </a:p>
          <a:p>
            <a:pPr lvl="1"/>
            <a:endParaRPr lang="nl-NL" sz="1800" dirty="0"/>
          </a:p>
          <a:p>
            <a:pPr marL="378000" lvl="1" indent="0">
              <a:buNone/>
            </a:pPr>
            <a:endParaRPr lang="nl-NL" sz="1800" dirty="0"/>
          </a:p>
        </p:txBody>
      </p:sp>
    </p:spTree>
    <p:extLst>
      <p:ext uri="{BB962C8B-B14F-4D97-AF65-F5344CB8AC3E}">
        <p14:creationId xmlns:p14="http://schemas.microsoft.com/office/powerpoint/2010/main" val="2561234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741746-7D35-9EED-4BBF-4287A6163322}"/>
              </a:ext>
            </a:extLst>
          </p:cNvPr>
          <p:cNvSpPr>
            <a:spLocks noGrp="1"/>
          </p:cNvSpPr>
          <p:nvPr>
            <p:ph type="title"/>
          </p:nvPr>
        </p:nvSpPr>
        <p:spPr>
          <a:xfrm>
            <a:off x="269715" y="392454"/>
            <a:ext cx="8801922" cy="900000"/>
          </a:xfrm>
        </p:spPr>
        <p:txBody>
          <a:bodyPr/>
          <a:lstStyle/>
          <a:p>
            <a:r>
              <a:rPr lang="nl-NL" dirty="0"/>
              <a:t>Emotionele onderstroom van medewerkers</a:t>
            </a:r>
            <a:br>
              <a:rPr lang="nl-NL" dirty="0"/>
            </a:br>
            <a:r>
              <a:rPr lang="nl-NL" sz="1800" b="0" i="1" dirty="0">
                <a:solidFill>
                  <a:schemeClr val="tx1"/>
                </a:solidFill>
                <a:effectLst/>
                <a:latin typeface="Bree Regular"/>
              </a:rPr>
              <a:t>Het is best moeilijk. Daar mag je kwetsbaar over zijn. En door je kwetsbaarheid kom je ook weer verder.’</a:t>
            </a:r>
            <a:endParaRPr lang="nl-NL" dirty="0">
              <a:solidFill>
                <a:schemeClr val="tx1"/>
              </a:solidFill>
            </a:endParaRPr>
          </a:p>
        </p:txBody>
      </p:sp>
      <p:sp>
        <p:nvSpPr>
          <p:cNvPr id="3" name="Tijdelijke aanduiding voor inhoud 2">
            <a:extLst>
              <a:ext uri="{FF2B5EF4-FFF2-40B4-BE49-F238E27FC236}">
                <a16:creationId xmlns:a16="http://schemas.microsoft.com/office/drawing/2014/main" id="{DCCD2859-C601-FEC3-5891-CD8E84941F2D}"/>
              </a:ext>
            </a:extLst>
          </p:cNvPr>
          <p:cNvSpPr>
            <a:spLocks noGrp="1"/>
          </p:cNvSpPr>
          <p:nvPr>
            <p:ph idx="1"/>
          </p:nvPr>
        </p:nvSpPr>
        <p:spPr>
          <a:xfrm>
            <a:off x="755841" y="1528013"/>
            <a:ext cx="7133594" cy="3557103"/>
          </a:xfrm>
        </p:spPr>
        <p:txBody>
          <a:bodyPr/>
          <a:lstStyle/>
          <a:p>
            <a:r>
              <a:rPr lang="nl-NL" dirty="0"/>
              <a:t>Reflecteren op eigen handelen, gevoel en overtuigingen. </a:t>
            </a:r>
          </a:p>
          <a:p>
            <a:pPr lvl="1"/>
            <a:r>
              <a:rPr lang="nl-NL" dirty="0"/>
              <a:t>Geen goed of fout maar werken vanuit de beste intentie.</a:t>
            </a:r>
          </a:p>
          <a:p>
            <a:endParaRPr lang="nl-NL" dirty="0"/>
          </a:p>
          <a:p>
            <a:r>
              <a:rPr lang="nl-NL" dirty="0"/>
              <a:t>Hoe zorg je voor elkaar, hoe reflecteer je structureel?</a:t>
            </a:r>
          </a:p>
          <a:p>
            <a:pPr lvl="1"/>
            <a:r>
              <a:rPr lang="nl-NL" dirty="0"/>
              <a:t>Hoe kán je kwetsbaar zijn en bij wie?</a:t>
            </a:r>
          </a:p>
          <a:p>
            <a:endParaRPr lang="nl-NL" dirty="0"/>
          </a:p>
          <a:p>
            <a:r>
              <a:rPr lang="nl-NL" dirty="0"/>
              <a:t>Leren doen we niet alleen.</a:t>
            </a:r>
          </a:p>
          <a:p>
            <a:pPr lvl="1"/>
            <a:r>
              <a:rPr lang="nl-NL" dirty="0"/>
              <a:t>(extern) hulp inschakelen.</a:t>
            </a:r>
          </a:p>
          <a:p>
            <a:endParaRPr lang="nl-NL" dirty="0"/>
          </a:p>
        </p:txBody>
      </p:sp>
    </p:spTree>
    <p:extLst>
      <p:ext uri="{BB962C8B-B14F-4D97-AF65-F5344CB8AC3E}">
        <p14:creationId xmlns:p14="http://schemas.microsoft.com/office/powerpoint/2010/main" val="1363880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9AD6F9-5CAA-89C6-F328-82FA25857736}"/>
              </a:ext>
            </a:extLst>
          </p:cNvPr>
          <p:cNvSpPr>
            <a:spLocks noGrp="1"/>
          </p:cNvSpPr>
          <p:nvPr>
            <p:ph type="title"/>
          </p:nvPr>
        </p:nvSpPr>
        <p:spPr>
          <a:xfrm>
            <a:off x="796937" y="592443"/>
            <a:ext cx="8103661" cy="900000"/>
          </a:xfrm>
        </p:spPr>
        <p:txBody>
          <a:bodyPr/>
          <a:lstStyle/>
          <a:p>
            <a:r>
              <a:rPr lang="nl-NL" dirty="0"/>
              <a:t>Verwachtingen / realistisch zijn</a:t>
            </a:r>
            <a:br>
              <a:rPr lang="nl-NL" dirty="0"/>
            </a:br>
            <a:r>
              <a:rPr lang="nl-NL" sz="1800" b="0" i="1" dirty="0">
                <a:solidFill>
                  <a:srgbClr val="212529"/>
                </a:solidFill>
                <a:effectLst/>
                <a:latin typeface="Gotham Book Regular"/>
              </a:rPr>
              <a:t>Als kinderen blijven, ontstaat ruimte om hun tempo te volgen. ‘Deze kinderen hebben tien jaar aan ellende meegemaakt, dat gaan we niet in een half jaar oplossen.’ </a:t>
            </a:r>
            <a:endParaRPr lang="nl-NL" i="1" dirty="0"/>
          </a:p>
        </p:txBody>
      </p:sp>
      <p:sp>
        <p:nvSpPr>
          <p:cNvPr id="3" name="Tijdelijke aanduiding voor inhoud 2">
            <a:extLst>
              <a:ext uri="{FF2B5EF4-FFF2-40B4-BE49-F238E27FC236}">
                <a16:creationId xmlns:a16="http://schemas.microsoft.com/office/drawing/2014/main" id="{13B5D082-C31C-C000-1DB1-6FF1B5FB8FFD}"/>
              </a:ext>
            </a:extLst>
          </p:cNvPr>
          <p:cNvSpPr>
            <a:spLocks noGrp="1"/>
          </p:cNvSpPr>
          <p:nvPr>
            <p:ph idx="1"/>
          </p:nvPr>
        </p:nvSpPr>
        <p:spPr>
          <a:xfrm>
            <a:off x="796937" y="1636600"/>
            <a:ext cx="7133595" cy="3485957"/>
          </a:xfrm>
        </p:spPr>
        <p:txBody>
          <a:bodyPr/>
          <a:lstStyle/>
          <a:p>
            <a:r>
              <a:rPr lang="nl-NL" dirty="0"/>
              <a:t>Met ouders</a:t>
            </a:r>
          </a:p>
          <a:p>
            <a:pPr lvl="1"/>
            <a:r>
              <a:rPr lang="nl-NL" dirty="0"/>
              <a:t>Gezamenlijk verwachtingen en risico’s in kaart brengen. </a:t>
            </a:r>
          </a:p>
          <a:p>
            <a:pPr lvl="1"/>
            <a:r>
              <a:rPr lang="nl-NL" dirty="0"/>
              <a:t>Een stem geven. </a:t>
            </a:r>
          </a:p>
          <a:p>
            <a:r>
              <a:rPr lang="nl-NL" dirty="0"/>
              <a:t>Met school</a:t>
            </a:r>
          </a:p>
          <a:p>
            <a:pPr lvl="1"/>
            <a:r>
              <a:rPr lang="nl-NL" dirty="0"/>
              <a:t>Gezamenlijk verwachtingen en risico’s n kaart brengen. </a:t>
            </a:r>
          </a:p>
          <a:p>
            <a:pPr lvl="1"/>
            <a:r>
              <a:rPr lang="nl-NL" dirty="0"/>
              <a:t>Hoe help je elkaar, hoe werk je samen?</a:t>
            </a:r>
          </a:p>
          <a:p>
            <a:r>
              <a:rPr lang="nl-NL" dirty="0"/>
              <a:t>Anderen</a:t>
            </a:r>
          </a:p>
          <a:p>
            <a:pPr lvl="1"/>
            <a:r>
              <a:rPr lang="nl-NL" dirty="0"/>
              <a:t>Verenigingen, politie, andere organisaties met </a:t>
            </a:r>
            <a:r>
              <a:rPr lang="nl-NL" dirty="0" err="1"/>
              <a:t>KWV’s</a:t>
            </a:r>
            <a:r>
              <a:rPr lang="nl-NL" dirty="0"/>
              <a:t> </a:t>
            </a:r>
          </a:p>
        </p:txBody>
      </p:sp>
    </p:spTree>
    <p:extLst>
      <p:ext uri="{BB962C8B-B14F-4D97-AF65-F5344CB8AC3E}">
        <p14:creationId xmlns:p14="http://schemas.microsoft.com/office/powerpoint/2010/main" val="90104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02BBB5-9063-D5DE-5C08-B801B7D4B8FF}"/>
              </a:ext>
            </a:extLst>
          </p:cNvPr>
          <p:cNvSpPr>
            <a:spLocks noGrp="1"/>
          </p:cNvSpPr>
          <p:nvPr>
            <p:ph type="title"/>
          </p:nvPr>
        </p:nvSpPr>
        <p:spPr>
          <a:xfrm>
            <a:off x="796937" y="274043"/>
            <a:ext cx="7787897" cy="900000"/>
          </a:xfrm>
        </p:spPr>
        <p:txBody>
          <a:bodyPr/>
          <a:lstStyle/>
          <a:p>
            <a:r>
              <a:rPr lang="nl-NL" dirty="0"/>
              <a:t>Wat levert het evalueren voor ons op?</a:t>
            </a:r>
          </a:p>
        </p:txBody>
      </p:sp>
      <p:sp>
        <p:nvSpPr>
          <p:cNvPr id="3" name="Tijdelijke aanduiding voor inhoud 2">
            <a:extLst>
              <a:ext uri="{FF2B5EF4-FFF2-40B4-BE49-F238E27FC236}">
                <a16:creationId xmlns:a16="http://schemas.microsoft.com/office/drawing/2014/main" id="{97EC245C-DCF4-B3AC-51EB-B6158B9CC247}"/>
              </a:ext>
            </a:extLst>
          </p:cNvPr>
          <p:cNvSpPr>
            <a:spLocks noGrp="1"/>
          </p:cNvSpPr>
          <p:nvPr>
            <p:ph idx="1"/>
          </p:nvPr>
        </p:nvSpPr>
        <p:spPr>
          <a:xfrm>
            <a:off x="796937" y="1282791"/>
            <a:ext cx="7978671" cy="4045727"/>
          </a:xfrm>
        </p:spPr>
        <p:txBody>
          <a:bodyPr/>
          <a:lstStyle/>
          <a:p>
            <a:r>
              <a:rPr lang="nl-NL" dirty="0"/>
              <a:t>Collega’s gaan steeds meer met elkaar in gesprek. </a:t>
            </a:r>
          </a:p>
          <a:p>
            <a:pPr lvl="1"/>
            <a:r>
              <a:rPr lang="nl-NL" dirty="0"/>
              <a:t>Is dit nu het goede om te doen, weet jij nog een andere manier?</a:t>
            </a:r>
          </a:p>
          <a:p>
            <a:pPr marL="378000" lvl="1" indent="0">
              <a:buNone/>
            </a:pPr>
            <a:endParaRPr lang="nl-NL" sz="900" dirty="0"/>
          </a:p>
          <a:p>
            <a:r>
              <a:rPr lang="nl-NL" dirty="0"/>
              <a:t>Beter op de hoogte van elkaars drijfveren waardoor je elkaar beter snapt én kan ondersteunen. </a:t>
            </a:r>
          </a:p>
          <a:p>
            <a:endParaRPr lang="nl-NL" sz="900" dirty="0"/>
          </a:p>
          <a:p>
            <a:r>
              <a:rPr lang="nl-NL" dirty="0"/>
              <a:t>Risico’s worden steeds meer in de context gedragen. </a:t>
            </a:r>
          </a:p>
          <a:p>
            <a:endParaRPr lang="nl-NL" sz="900" dirty="0"/>
          </a:p>
          <a:p>
            <a:r>
              <a:rPr lang="nl-NL" dirty="0"/>
              <a:t>Ouders maken meer onderdeel uit van het leven van hun kind. </a:t>
            </a:r>
          </a:p>
          <a:p>
            <a:endParaRPr lang="nl-NL" sz="1000" dirty="0"/>
          </a:p>
          <a:p>
            <a:r>
              <a:rPr lang="nl-NL" dirty="0"/>
              <a:t>Als je het niet redt, dan ‘faal je niet’. </a:t>
            </a:r>
          </a:p>
          <a:p>
            <a:endParaRPr lang="nl-NL" dirty="0"/>
          </a:p>
        </p:txBody>
      </p:sp>
    </p:spTree>
    <p:extLst>
      <p:ext uri="{BB962C8B-B14F-4D97-AF65-F5344CB8AC3E}">
        <p14:creationId xmlns:p14="http://schemas.microsoft.com/office/powerpoint/2010/main" val="345082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08340B-C23A-74C8-EBB0-E7D0EF15B4E9}"/>
              </a:ext>
            </a:extLst>
          </p:cNvPr>
          <p:cNvSpPr>
            <a:spLocks noGrp="1"/>
          </p:cNvSpPr>
          <p:nvPr>
            <p:ph type="title"/>
          </p:nvPr>
        </p:nvSpPr>
        <p:spPr/>
        <p:txBody>
          <a:bodyPr/>
          <a:lstStyle/>
          <a:p>
            <a:r>
              <a:rPr lang="nl-NL" dirty="0"/>
              <a:t>En uiteindelijk voor de kinderen:</a:t>
            </a:r>
          </a:p>
        </p:txBody>
      </p:sp>
      <p:sp>
        <p:nvSpPr>
          <p:cNvPr id="3" name="Tijdelijke aanduiding voor inhoud 2">
            <a:extLst>
              <a:ext uri="{FF2B5EF4-FFF2-40B4-BE49-F238E27FC236}">
                <a16:creationId xmlns:a16="http://schemas.microsoft.com/office/drawing/2014/main" id="{3EFEF992-C3A5-8060-827B-30A8C9C29B8D}"/>
              </a:ext>
            </a:extLst>
          </p:cNvPr>
          <p:cNvSpPr>
            <a:spLocks noGrp="1"/>
          </p:cNvSpPr>
          <p:nvPr>
            <p:ph idx="1"/>
          </p:nvPr>
        </p:nvSpPr>
        <p:spPr>
          <a:xfrm>
            <a:off x="796938" y="1479286"/>
            <a:ext cx="7450308" cy="3485957"/>
          </a:xfrm>
        </p:spPr>
        <p:txBody>
          <a:bodyPr/>
          <a:lstStyle/>
          <a:p>
            <a:pPr marL="0" indent="0">
              <a:buNone/>
            </a:pPr>
            <a:r>
              <a:rPr lang="nl-NL" b="0" i="0" dirty="0">
                <a:solidFill>
                  <a:srgbClr val="212529"/>
                </a:solidFill>
                <a:effectLst/>
                <a:latin typeface="Gotham Book Regular"/>
              </a:rPr>
              <a:t>Het mooiste signaal dat ze op de goede weg zijn komt misschien wel van Sammie: ‘Eén van de kinderen vroeg mij: </a:t>
            </a:r>
            <a:r>
              <a:rPr lang="nl-NL" b="0" i="1" dirty="0">
                <a:solidFill>
                  <a:srgbClr val="212529"/>
                </a:solidFill>
                <a:effectLst/>
                <a:latin typeface="Gotham Book Regular"/>
              </a:rPr>
              <a:t>Waarom noemen we dit Graaf Jan en niet gewoon ‘thuis’? Want dit is mijn thuis</a:t>
            </a:r>
            <a:r>
              <a:rPr lang="nl-NL" b="0" i="0" dirty="0">
                <a:solidFill>
                  <a:srgbClr val="212529"/>
                </a:solidFill>
                <a:effectLst/>
                <a:latin typeface="Gotham Book Regular"/>
              </a:rPr>
              <a:t>. Als een kind dat zegt, dan doen we toch iets goeds met elkaar. Daar doe je het voor.’ </a:t>
            </a:r>
          </a:p>
          <a:p>
            <a:endParaRPr lang="nl-NL" dirty="0"/>
          </a:p>
        </p:txBody>
      </p:sp>
    </p:spTree>
    <p:extLst>
      <p:ext uri="{BB962C8B-B14F-4D97-AF65-F5344CB8AC3E}">
        <p14:creationId xmlns:p14="http://schemas.microsoft.com/office/powerpoint/2010/main" val="3941068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08340B-C23A-74C8-EBB0-E7D0EF15B4E9}"/>
              </a:ext>
            </a:extLst>
          </p:cNvPr>
          <p:cNvSpPr>
            <a:spLocks noGrp="1"/>
          </p:cNvSpPr>
          <p:nvPr>
            <p:ph type="title"/>
          </p:nvPr>
        </p:nvSpPr>
        <p:spPr>
          <a:xfrm>
            <a:off x="1213468" y="1734543"/>
            <a:ext cx="7133594" cy="900000"/>
          </a:xfrm>
        </p:spPr>
        <p:txBody>
          <a:bodyPr/>
          <a:lstStyle/>
          <a:p>
            <a:r>
              <a:rPr lang="nl-NL" dirty="0"/>
              <a:t>Hoe kan ieder dit in praktijk doen?</a:t>
            </a:r>
          </a:p>
        </p:txBody>
      </p:sp>
      <p:sp>
        <p:nvSpPr>
          <p:cNvPr id="3" name="Tijdelijke aanduiding voor inhoud 2">
            <a:extLst>
              <a:ext uri="{FF2B5EF4-FFF2-40B4-BE49-F238E27FC236}">
                <a16:creationId xmlns:a16="http://schemas.microsoft.com/office/drawing/2014/main" id="{3EFEF992-C3A5-8060-827B-30A8C9C29B8D}"/>
              </a:ext>
            </a:extLst>
          </p:cNvPr>
          <p:cNvSpPr>
            <a:spLocks noGrp="1"/>
          </p:cNvSpPr>
          <p:nvPr>
            <p:ph idx="1"/>
          </p:nvPr>
        </p:nvSpPr>
        <p:spPr>
          <a:xfrm>
            <a:off x="796938" y="1479286"/>
            <a:ext cx="7450308" cy="3485957"/>
          </a:xfrm>
        </p:spPr>
        <p:txBody>
          <a:bodyPr/>
          <a:lstStyle/>
          <a:p>
            <a:pPr marL="0" indent="0">
              <a:buNone/>
            </a:pPr>
            <a:endParaRPr lang="nl-NL" dirty="0"/>
          </a:p>
        </p:txBody>
      </p:sp>
      <p:pic>
        <p:nvPicPr>
          <p:cNvPr id="4" name="Afbeelding 3">
            <a:extLst>
              <a:ext uri="{FF2B5EF4-FFF2-40B4-BE49-F238E27FC236}">
                <a16:creationId xmlns:a16="http://schemas.microsoft.com/office/drawing/2014/main" id="{07175337-FAEB-3BD6-9CFD-5FBC686583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5908" y="4780359"/>
            <a:ext cx="646637" cy="870538"/>
          </a:xfrm>
          <a:prstGeom prst="rect">
            <a:avLst/>
          </a:prstGeom>
        </p:spPr>
      </p:pic>
    </p:spTree>
    <p:extLst>
      <p:ext uri="{BB962C8B-B14F-4D97-AF65-F5344CB8AC3E}">
        <p14:creationId xmlns:p14="http://schemas.microsoft.com/office/powerpoint/2010/main" val="2883535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285750"/>
            <a:ext cx="9141714" cy="5143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algn="ctr"/>
            <a:endParaRPr lang="en-US" sz="1053"/>
          </a:p>
        </p:txBody>
      </p:sp>
      <p:pic>
        <p:nvPicPr>
          <p:cNvPr id="3" name="Afbeelding 2">
            <a:extLst>
              <a:ext uri="{FF2B5EF4-FFF2-40B4-BE49-F238E27FC236}">
                <a16:creationId xmlns:a16="http://schemas.microsoft.com/office/drawing/2014/main" id="{6836AFA2-C749-E981-EF72-8503B1A6E03F}"/>
              </a:ext>
            </a:extLst>
          </p:cNvPr>
          <p:cNvPicPr>
            <a:picLocks noChangeAspect="1"/>
          </p:cNvPicPr>
          <p:nvPr/>
        </p:nvPicPr>
        <p:blipFill rotWithShape="1">
          <a:blip r:embed="rId2">
            <a:extLst>
              <a:ext uri="{28A0092B-C50C-407E-A947-70E740481C1C}">
                <a14:useLocalDpi xmlns:a14="http://schemas.microsoft.com/office/drawing/2010/main" val="0"/>
              </a:ext>
            </a:extLst>
          </a:blip>
          <a:srcRect t="445" b="5823"/>
          <a:stretch/>
        </p:blipFill>
        <p:spPr>
          <a:xfrm>
            <a:off x="15" y="127961"/>
            <a:ext cx="9143985" cy="5142539"/>
          </a:xfrm>
          <a:prstGeom prst="rect">
            <a:avLst/>
          </a:prstGeom>
        </p:spPr>
      </p:pic>
    </p:spTree>
    <p:extLst>
      <p:ext uri="{BB962C8B-B14F-4D97-AF65-F5344CB8AC3E}">
        <p14:creationId xmlns:p14="http://schemas.microsoft.com/office/powerpoint/2010/main" val="3534113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ABF89-0968-A31C-F42F-A356D98CEEFD}"/>
              </a:ext>
            </a:extLst>
          </p:cNvPr>
          <p:cNvSpPr>
            <a:spLocks noGrp="1"/>
          </p:cNvSpPr>
          <p:nvPr>
            <p:ph type="title"/>
          </p:nvPr>
        </p:nvSpPr>
        <p:spPr>
          <a:xfrm>
            <a:off x="1404036" y="1137947"/>
            <a:ext cx="5892629" cy="994172"/>
          </a:xfrm>
        </p:spPr>
        <p:txBody>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dirty="0"/>
              <a:t>Onderzoeksmethoden</a:t>
            </a:r>
          </a:p>
        </p:txBody>
      </p:sp>
      <p:sp>
        <p:nvSpPr>
          <p:cNvPr id="3" name="Tekstvak 2">
            <a:extLst>
              <a:ext uri="{FF2B5EF4-FFF2-40B4-BE49-F238E27FC236}">
                <a16:creationId xmlns:a16="http://schemas.microsoft.com/office/drawing/2014/main" id="{0CA29898-3FD5-EA63-651A-9178565732D2}"/>
              </a:ext>
            </a:extLst>
          </p:cNvPr>
          <p:cNvSpPr txBox="1"/>
          <p:nvPr/>
        </p:nvSpPr>
        <p:spPr>
          <a:xfrm>
            <a:off x="1343799" y="2060489"/>
            <a:ext cx="8243501" cy="2360774"/>
          </a:xfrm>
          <a:prstGeom prst="rect">
            <a:avLst/>
          </a:prstGeom>
          <a:no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marL="214313" indent="-214313">
              <a:buFont typeface="Arial" panose="020B0604020202020204" pitchFamily="34" charset="0"/>
              <a:buChar char="•"/>
            </a:pPr>
            <a:r>
              <a:rPr lang="nl-NL" sz="1053" dirty="0"/>
              <a:t>Accare was aanvrager</a:t>
            </a:r>
          </a:p>
          <a:p>
            <a:pPr marL="214313" indent="-214313">
              <a:buFont typeface="Arial" panose="020B0604020202020204" pitchFamily="34" charset="0"/>
              <a:buChar char="•"/>
            </a:pPr>
            <a:r>
              <a:rPr lang="nl-NL" sz="1053" dirty="0"/>
              <a:t>2 projectleiders (inhoudelijk ter zake deskundig)</a:t>
            </a:r>
          </a:p>
          <a:p>
            <a:pPr marL="214313" indent="-214313">
              <a:buFont typeface="Arial" panose="020B0604020202020204" pitchFamily="34" charset="0"/>
              <a:buChar char="•"/>
            </a:pPr>
            <a:r>
              <a:rPr lang="nl-NL" sz="1053" dirty="0"/>
              <a:t>5 organisaties uit het land</a:t>
            </a:r>
          </a:p>
          <a:p>
            <a:pPr marL="214313" indent="-214313">
              <a:buFont typeface="Arial" panose="020B0604020202020204" pitchFamily="34" charset="0"/>
              <a:buChar char="•"/>
            </a:pPr>
            <a:r>
              <a:rPr lang="nl-NL" sz="1053" dirty="0"/>
              <a:t>Voorgelegd aan wetenschappers en langs medisch ethische commissie</a:t>
            </a:r>
          </a:p>
          <a:p>
            <a:pPr marL="214313" indent="-214313">
              <a:buFont typeface="Arial" panose="020B0604020202020204" pitchFamily="34" charset="0"/>
              <a:buChar char="•"/>
            </a:pPr>
            <a:r>
              <a:rPr lang="nl-NL" sz="1053" dirty="0"/>
              <a:t>Procesbegeleiders/behandelaars (Gedragswetenschappers, getraind)</a:t>
            </a:r>
          </a:p>
          <a:p>
            <a:pPr marL="214313" indent="-214313">
              <a:buFont typeface="Arial" panose="020B0604020202020204" pitchFamily="34" charset="0"/>
              <a:buChar char="•"/>
            </a:pPr>
            <a:r>
              <a:rPr lang="nl-NL" sz="1053" dirty="0"/>
              <a:t>Organisaties benaderd voor medewerking, jeugdigen die afgelopen 6 maanden ‘ergens’ opgenomen waren</a:t>
            </a:r>
          </a:p>
          <a:p>
            <a:pPr marL="214313" indent="-214313">
              <a:buFont typeface="Arial" panose="020B0604020202020204" pitchFamily="34" charset="0"/>
              <a:buChar char="•"/>
            </a:pPr>
            <a:r>
              <a:rPr lang="nl-NL" sz="1053" dirty="0"/>
              <a:t>Vragen/thema’s </a:t>
            </a:r>
            <a:r>
              <a:rPr lang="nl-NL" sz="1053" dirty="0" err="1"/>
              <a:t>obv</a:t>
            </a:r>
            <a:r>
              <a:rPr lang="nl-NL" sz="1053" dirty="0"/>
              <a:t> literatuur</a:t>
            </a:r>
          </a:p>
          <a:p>
            <a:pPr marL="214313" indent="-214313">
              <a:buFont typeface="Arial" panose="020B0604020202020204" pitchFamily="34" charset="0"/>
              <a:buChar char="•"/>
            </a:pPr>
            <a:r>
              <a:rPr lang="nl-NL" sz="1053" dirty="0"/>
              <a:t>Interview en vragenlijsten (</a:t>
            </a:r>
            <a:r>
              <a:rPr lang="nl-NL" sz="1053" dirty="0" err="1"/>
              <a:t>ACE’s</a:t>
            </a:r>
            <a:r>
              <a:rPr lang="nl-NL" sz="1053" dirty="0"/>
              <a:t>, OQ45, SDQ). Behangrol</a:t>
            </a:r>
          </a:p>
          <a:p>
            <a:pPr marL="214313" indent="-214313">
              <a:buFont typeface="Arial" panose="020B0604020202020204" pitchFamily="34" charset="0"/>
              <a:buChar char="•"/>
            </a:pPr>
            <a:r>
              <a:rPr lang="nl-NL" sz="1053" dirty="0"/>
              <a:t>Dossierinfo</a:t>
            </a:r>
          </a:p>
          <a:p>
            <a:pPr marL="214313" indent="-214313">
              <a:buFont typeface="Arial" panose="020B0604020202020204" pitchFamily="34" charset="0"/>
              <a:buChar char="•"/>
            </a:pPr>
            <a:r>
              <a:rPr lang="nl-NL" sz="1053" dirty="0"/>
              <a:t>Reflectiesessie met jongere, ouders en hulpverlening (2 uur)</a:t>
            </a:r>
          </a:p>
          <a:p>
            <a:pPr marL="214313" indent="-214313">
              <a:buFont typeface="Arial" panose="020B0604020202020204" pitchFamily="34" charset="0"/>
              <a:buChar char="•"/>
            </a:pPr>
            <a:r>
              <a:rPr lang="nl-NL" sz="1053" dirty="0"/>
              <a:t>Leersessie met professionals 1.5 uur</a:t>
            </a:r>
          </a:p>
          <a:p>
            <a:pPr marL="214313" indent="-214313">
              <a:buFont typeface="Arial" panose="020B0604020202020204" pitchFamily="34" charset="0"/>
              <a:buChar char="•"/>
            </a:pPr>
            <a:r>
              <a:rPr lang="nl-NL" sz="1053" dirty="0"/>
              <a:t>(corona)</a:t>
            </a:r>
          </a:p>
          <a:p>
            <a:pPr marL="214313" indent="-214313">
              <a:buFont typeface="Arial" panose="020B0604020202020204" pitchFamily="34" charset="0"/>
              <a:buChar char="•"/>
            </a:pPr>
            <a:r>
              <a:rPr lang="nl-NL" sz="1053" dirty="0"/>
              <a:t>rapport</a:t>
            </a:r>
          </a:p>
          <a:p>
            <a:pPr marL="214313" indent="-214313">
              <a:buFont typeface="Arial" panose="020B0604020202020204" pitchFamily="34" charset="0"/>
              <a:buChar char="•"/>
            </a:pPr>
            <a:endParaRPr lang="nl-NL" sz="1053" dirty="0"/>
          </a:p>
        </p:txBody>
      </p:sp>
      <p:pic>
        <p:nvPicPr>
          <p:cNvPr id="4" name="Afbeelding 3">
            <a:extLst>
              <a:ext uri="{FF2B5EF4-FFF2-40B4-BE49-F238E27FC236}">
                <a16:creationId xmlns:a16="http://schemas.microsoft.com/office/drawing/2014/main" id="{0EE67657-3229-58AF-2E8A-DB884C014C9D}"/>
              </a:ext>
            </a:extLst>
          </p:cNvPr>
          <p:cNvPicPr>
            <a:picLocks noChangeAspect="1"/>
          </p:cNvPicPr>
          <p:nvPr/>
        </p:nvPicPr>
        <p:blipFill>
          <a:blip r:embed="rId2"/>
          <a:stretch>
            <a:fillRect/>
          </a:stretch>
        </p:blipFill>
        <p:spPr>
          <a:xfrm>
            <a:off x="417042" y="427696"/>
            <a:ext cx="1586621" cy="781880"/>
          </a:xfrm>
          <a:prstGeom prst="rect">
            <a:avLst/>
          </a:prstGeom>
        </p:spPr>
      </p:pic>
    </p:spTree>
    <p:extLst>
      <p:ext uri="{BB962C8B-B14F-4D97-AF65-F5344CB8AC3E}">
        <p14:creationId xmlns:p14="http://schemas.microsoft.com/office/powerpoint/2010/main" val="360084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1CD290-989B-D5E2-D841-34C8973C700F}"/>
              </a:ext>
            </a:extLst>
          </p:cNvPr>
          <p:cNvSpPr>
            <a:spLocks noGrp="1"/>
          </p:cNvSpPr>
          <p:nvPr>
            <p:ph type="title"/>
          </p:nvPr>
        </p:nvSpPr>
        <p:spPr/>
        <p:txBody>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dirty="0"/>
              <a:t>			</a:t>
            </a:r>
            <a:r>
              <a:rPr lang="nl-NL" b="1" dirty="0">
                <a:solidFill>
                  <a:srgbClr val="00B050"/>
                </a:solidFill>
              </a:rPr>
              <a:t>5 rode draden</a:t>
            </a:r>
          </a:p>
        </p:txBody>
      </p:sp>
      <p:pic>
        <p:nvPicPr>
          <p:cNvPr id="3" name="Afbeelding 2">
            <a:extLst>
              <a:ext uri="{FF2B5EF4-FFF2-40B4-BE49-F238E27FC236}">
                <a16:creationId xmlns:a16="http://schemas.microsoft.com/office/drawing/2014/main" id="{E547E209-9796-D514-3F7A-83E6324AB8F5}"/>
              </a:ext>
            </a:extLst>
          </p:cNvPr>
          <p:cNvPicPr>
            <a:picLocks noChangeAspect="1"/>
          </p:cNvPicPr>
          <p:nvPr/>
        </p:nvPicPr>
        <p:blipFill>
          <a:blip r:embed="rId2"/>
          <a:stretch>
            <a:fillRect/>
          </a:stretch>
        </p:blipFill>
        <p:spPr>
          <a:xfrm>
            <a:off x="247747" y="525005"/>
            <a:ext cx="1586621" cy="781880"/>
          </a:xfrm>
          <a:prstGeom prst="rect">
            <a:avLst/>
          </a:prstGeom>
        </p:spPr>
      </p:pic>
      <p:sp>
        <p:nvSpPr>
          <p:cNvPr id="4" name="Tekstvak 3">
            <a:extLst>
              <a:ext uri="{FF2B5EF4-FFF2-40B4-BE49-F238E27FC236}">
                <a16:creationId xmlns:a16="http://schemas.microsoft.com/office/drawing/2014/main" id="{3B0845CC-108C-72BE-002A-03C203ED4F60}"/>
              </a:ext>
            </a:extLst>
          </p:cNvPr>
          <p:cNvSpPr txBox="1"/>
          <p:nvPr/>
        </p:nvSpPr>
        <p:spPr>
          <a:xfrm>
            <a:off x="1209418" y="1703688"/>
            <a:ext cx="7497462" cy="2198743"/>
          </a:xfrm>
          <a:prstGeom prst="rect">
            <a:avLst/>
          </a:prstGeom>
          <a:no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marL="214313" indent="-214313">
              <a:buFont typeface="Arial" panose="020B0604020202020204" pitchFamily="34" charset="0"/>
              <a:buChar char="•"/>
            </a:pPr>
            <a:r>
              <a:rPr lang="nl-NL" sz="1053" dirty="0"/>
              <a:t>Professionals kijken en handelen vrijwel alleen symptoomgericht in plaats vanuit een (doorlopende) verklarende analyse. Ze sluiten in de behandeling weinig aan op onderliggende en samenhangende verklarende factoren (GVA) en maken weinig gebruik van evidence </a:t>
            </a:r>
            <a:r>
              <a:rPr lang="nl-NL" sz="1053" dirty="0" err="1"/>
              <a:t>based</a:t>
            </a:r>
            <a:r>
              <a:rPr lang="nl-NL" sz="1053" dirty="0"/>
              <a:t> algemeen werkzame en evidence </a:t>
            </a:r>
            <a:r>
              <a:rPr lang="nl-NL" sz="1053" dirty="0" err="1"/>
              <a:t>based</a:t>
            </a:r>
            <a:r>
              <a:rPr lang="nl-NL" sz="1053" dirty="0"/>
              <a:t> specifiek werkzame factoren en methoden.</a:t>
            </a:r>
          </a:p>
          <a:p>
            <a:pPr marL="214313" indent="-214313">
              <a:buFont typeface="Arial" panose="020B0604020202020204" pitchFamily="34" charset="0"/>
              <a:buChar char="•"/>
            </a:pPr>
            <a:r>
              <a:rPr lang="nl-NL" sz="1053" dirty="0"/>
              <a:t>Jeugdigen lopen schade op in speciaal onderwijs en zorg, terwijl resultaten achterblijven (verplaatsen, mishandelen, pesten en </a:t>
            </a:r>
            <a:r>
              <a:rPr lang="nl-NL" sz="1053" dirty="0" err="1"/>
              <a:t>vakonbekwaam</a:t>
            </a:r>
            <a:r>
              <a:rPr lang="nl-NL" sz="1053" dirty="0"/>
              <a:t> handelen)</a:t>
            </a:r>
          </a:p>
          <a:p>
            <a:pPr marL="214313" indent="-214313">
              <a:buFont typeface="Arial" panose="020B0604020202020204" pitchFamily="34" charset="0"/>
              <a:buChar char="•"/>
            </a:pPr>
            <a:r>
              <a:rPr lang="nl-NL" sz="1053" dirty="0"/>
              <a:t>Jeugdigen en ouders voelen zich vaak niet gehoord en ze worden onvoldoende meegenomen in gemaakte keuzes (niet zo zeer door gespreksvaardigheden, maar door (onbewuste) houding en bejegening). Geen GVA</a:t>
            </a:r>
          </a:p>
          <a:p>
            <a:pPr marL="214313" indent="-214313">
              <a:buFont typeface="Arial" panose="020B0604020202020204" pitchFamily="34" charset="0"/>
              <a:buChar char="•"/>
            </a:pPr>
            <a:r>
              <a:rPr lang="nl-NL" sz="1053" dirty="0"/>
              <a:t>Jeugdigen breken schoolcarrière voortijdig zonder adequate vervanging. Jeugdprofessionals geven onderwijs geen prioriteit. Onderwijs weet niet aan te passen.</a:t>
            </a:r>
          </a:p>
          <a:p>
            <a:pPr marL="214313" indent="-214313">
              <a:buFont typeface="Arial" panose="020B0604020202020204" pitchFamily="34" charset="0"/>
              <a:buChar char="•"/>
            </a:pPr>
            <a:r>
              <a:rPr lang="nl-NL" sz="1053" dirty="0"/>
              <a:t>Ouders krijgen nauwelijks aandacht/begeleiding/behandeling voor eigen problemen</a:t>
            </a:r>
          </a:p>
          <a:p>
            <a:pPr marL="214313" indent="-214313">
              <a:buFont typeface="Arial" panose="020B0604020202020204" pitchFamily="34" charset="0"/>
              <a:buChar char="•"/>
            </a:pPr>
            <a:endParaRPr lang="nl-NL" sz="1053" dirty="0"/>
          </a:p>
          <a:p>
            <a:pPr marL="214313" indent="-214313">
              <a:buFont typeface="Arial" panose="020B0604020202020204" pitchFamily="34" charset="0"/>
              <a:buChar char="•"/>
            </a:pPr>
            <a:endParaRPr lang="nl-NL" sz="1053" dirty="0"/>
          </a:p>
          <a:p>
            <a:pPr marL="214313" indent="-214313">
              <a:buFont typeface="Arial" panose="020B0604020202020204" pitchFamily="34" charset="0"/>
              <a:buChar char="•"/>
            </a:pPr>
            <a:endParaRPr lang="nl-NL" sz="1053" dirty="0"/>
          </a:p>
        </p:txBody>
      </p:sp>
    </p:spTree>
    <p:extLst>
      <p:ext uri="{BB962C8B-B14F-4D97-AF65-F5344CB8AC3E}">
        <p14:creationId xmlns:p14="http://schemas.microsoft.com/office/powerpoint/2010/main" val="111222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B63B1055-E02F-17FA-33F3-861195963DB7}"/>
              </a:ext>
            </a:extLst>
          </p:cNvPr>
          <p:cNvSpPr>
            <a:spLocks noGrp="1"/>
          </p:cNvSpPr>
          <p:nvPr>
            <p:ph type="title"/>
          </p:nvPr>
        </p:nvSpPr>
        <p:spPr/>
        <p:txBody>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b="1" dirty="0">
                <a:solidFill>
                  <a:srgbClr val="00B050"/>
                </a:solidFill>
              </a:rPr>
              <a:t>			aanbevelingen</a:t>
            </a:r>
          </a:p>
        </p:txBody>
      </p:sp>
      <p:sp>
        <p:nvSpPr>
          <p:cNvPr id="4" name="Tekstvak 3">
            <a:extLst>
              <a:ext uri="{FF2B5EF4-FFF2-40B4-BE49-F238E27FC236}">
                <a16:creationId xmlns:a16="http://schemas.microsoft.com/office/drawing/2014/main" id="{5A988E07-F626-054A-DFD0-D28B3F41FF60}"/>
              </a:ext>
            </a:extLst>
          </p:cNvPr>
          <p:cNvSpPr txBox="1"/>
          <p:nvPr/>
        </p:nvSpPr>
        <p:spPr>
          <a:xfrm>
            <a:off x="1269656" y="1958546"/>
            <a:ext cx="6515100" cy="1712648"/>
          </a:xfrm>
          <a:prstGeom prst="rect">
            <a:avLst/>
          </a:prstGeom>
          <a:no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marL="214313" indent="-214313">
              <a:buFont typeface="Arial" panose="020B0604020202020204" pitchFamily="34" charset="0"/>
              <a:buChar char="•"/>
            </a:pPr>
            <a:r>
              <a:rPr lang="nl-NL" sz="1053" dirty="0"/>
              <a:t>Maak een Gedeelde Verklarende Analyse  (</a:t>
            </a:r>
            <a:r>
              <a:rPr lang="nl-NL" sz="1053" u="sng" dirty="0"/>
              <a:t>leer</a:t>
            </a:r>
            <a:r>
              <a:rPr lang="nl-NL" sz="1053" dirty="0"/>
              <a:t> deze uit te voeren)</a:t>
            </a:r>
          </a:p>
          <a:p>
            <a:pPr marL="214313" indent="-214313">
              <a:buFont typeface="Arial" panose="020B0604020202020204" pitchFamily="34" charset="0"/>
              <a:buChar char="•"/>
            </a:pPr>
            <a:r>
              <a:rPr lang="nl-NL" sz="1053" dirty="0"/>
              <a:t>Leer werken met de resultaten van die Gedeelde Verklarende Analyse</a:t>
            </a:r>
          </a:p>
          <a:p>
            <a:pPr marL="214313" indent="-214313">
              <a:buFont typeface="Arial" panose="020B0604020202020204" pitchFamily="34" charset="0"/>
              <a:buChar char="•"/>
            </a:pPr>
            <a:r>
              <a:rPr lang="nl-NL" sz="1053" dirty="0">
                <a:highlight>
                  <a:srgbClr val="FFFF00"/>
                </a:highlight>
              </a:rPr>
              <a:t>Monitor of de hulp tot resultaat leidt. Analyseer waarom niet/wel. Weeg af of voortzetting opweegt tegen nadelen wanneer de </a:t>
            </a:r>
            <a:r>
              <a:rPr lang="nl-NL" sz="1053" dirty="0" err="1">
                <a:highlight>
                  <a:srgbClr val="FFFF00"/>
                </a:highlight>
              </a:rPr>
              <a:t>resulataten</a:t>
            </a:r>
            <a:r>
              <a:rPr lang="nl-NL" sz="1053" dirty="0">
                <a:highlight>
                  <a:srgbClr val="FFFF00"/>
                </a:highlight>
              </a:rPr>
              <a:t> achterblijven en de verklarende analyse daarvoor geen verklaring bied</a:t>
            </a:r>
            <a:r>
              <a:rPr lang="nl-NL" sz="1053" dirty="0"/>
              <a:t>t</a:t>
            </a:r>
          </a:p>
          <a:p>
            <a:pPr marL="214313" indent="-214313">
              <a:buFont typeface="Arial" panose="020B0604020202020204" pitchFamily="34" charset="0"/>
              <a:buChar char="•"/>
            </a:pPr>
            <a:r>
              <a:rPr lang="nl-NL" sz="1053" dirty="0"/>
              <a:t>We moeten nadenken hoe ons luisteren leidt tot ook ervaren gehoord worden</a:t>
            </a:r>
          </a:p>
          <a:p>
            <a:pPr marL="214313" indent="-214313">
              <a:buFont typeface="Arial" panose="020B0604020202020204" pitchFamily="34" charset="0"/>
              <a:buChar char="•"/>
            </a:pPr>
            <a:r>
              <a:rPr lang="nl-NL" sz="1053" dirty="0"/>
              <a:t>Maak samen met onderwijs deelname aan dat onderwijs tot prioriteit. (Dit vraagt bredere analyse)</a:t>
            </a:r>
          </a:p>
          <a:p>
            <a:pPr marL="214313" indent="-214313">
              <a:buFont typeface="Arial" panose="020B0604020202020204" pitchFamily="34" charset="0"/>
              <a:buChar char="•"/>
            </a:pPr>
            <a:r>
              <a:rPr lang="nl-NL" sz="1053" dirty="0"/>
              <a:t>Help ouders er voor hun kinderen te zijn</a:t>
            </a:r>
          </a:p>
          <a:p>
            <a:pPr marL="214313" indent="-214313">
              <a:buFont typeface="Arial" panose="020B0604020202020204" pitchFamily="34" charset="0"/>
              <a:buChar char="•"/>
            </a:pPr>
            <a:r>
              <a:rPr lang="nl-NL" sz="1053" dirty="0">
                <a:highlight>
                  <a:srgbClr val="FFFF00"/>
                </a:highlight>
              </a:rPr>
              <a:t>Maak werk van scholing en supervisie in het onderbouwd en deskundig gebruik van richtlijnen. Het is gewoon moeilijk!!!</a:t>
            </a:r>
          </a:p>
          <a:p>
            <a:pPr marL="214313" indent="-214313">
              <a:buFont typeface="Arial" panose="020B0604020202020204" pitchFamily="34" charset="0"/>
              <a:buChar char="•"/>
            </a:pPr>
            <a:endParaRPr lang="nl-NL" sz="1053" dirty="0"/>
          </a:p>
        </p:txBody>
      </p:sp>
    </p:spTree>
    <p:extLst>
      <p:ext uri="{BB962C8B-B14F-4D97-AF65-F5344CB8AC3E}">
        <p14:creationId xmlns:p14="http://schemas.microsoft.com/office/powerpoint/2010/main" val="264134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1CD290-989B-D5E2-D841-34C8973C700F}"/>
              </a:ext>
            </a:extLst>
          </p:cNvPr>
          <p:cNvSpPr>
            <a:spLocks noGrp="1"/>
          </p:cNvSpPr>
          <p:nvPr>
            <p:ph type="title"/>
          </p:nvPr>
        </p:nvSpPr>
        <p:spPr>
          <a:xfrm>
            <a:off x="628650" y="559594"/>
            <a:ext cx="7886700" cy="781880"/>
          </a:xfrm>
        </p:spPr>
        <p:txBody>
          <a:bodyPr>
            <a:norm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dirty="0"/>
              <a:t>				</a:t>
            </a:r>
            <a:r>
              <a:rPr lang="nl-NL" b="1" dirty="0">
                <a:solidFill>
                  <a:srgbClr val="00B050"/>
                </a:solidFill>
              </a:rPr>
              <a:t>5 rode draden </a:t>
            </a:r>
            <a:br>
              <a:rPr lang="nl-NL" b="1" dirty="0">
                <a:solidFill>
                  <a:srgbClr val="00B050"/>
                </a:solidFill>
              </a:rPr>
            </a:br>
            <a:r>
              <a:rPr lang="nl-NL" b="1" dirty="0">
                <a:solidFill>
                  <a:srgbClr val="00B050"/>
                </a:solidFill>
              </a:rPr>
              <a:t>		</a:t>
            </a:r>
          </a:p>
        </p:txBody>
      </p:sp>
      <p:sp>
        <p:nvSpPr>
          <p:cNvPr id="4" name="Tekstvak 3">
            <a:extLst>
              <a:ext uri="{FF2B5EF4-FFF2-40B4-BE49-F238E27FC236}">
                <a16:creationId xmlns:a16="http://schemas.microsoft.com/office/drawing/2014/main" id="{3B0845CC-108C-72BE-002A-03C203ED4F60}"/>
              </a:ext>
            </a:extLst>
          </p:cNvPr>
          <p:cNvSpPr txBox="1"/>
          <p:nvPr/>
        </p:nvSpPr>
        <p:spPr>
          <a:xfrm>
            <a:off x="1209418" y="1703688"/>
            <a:ext cx="7497462" cy="578428"/>
          </a:xfrm>
          <a:prstGeom prst="rect">
            <a:avLst/>
          </a:prstGeom>
          <a:no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marL="214313" indent="-214313">
              <a:buFont typeface="Arial" panose="020B0604020202020204" pitchFamily="34" charset="0"/>
              <a:buChar char="•"/>
            </a:pPr>
            <a:endParaRPr lang="nl-NL" sz="1053" dirty="0"/>
          </a:p>
          <a:p>
            <a:pPr marL="214313" indent="-214313">
              <a:buFont typeface="Arial" panose="020B0604020202020204" pitchFamily="34" charset="0"/>
              <a:buChar char="•"/>
            </a:pPr>
            <a:endParaRPr lang="nl-NL" sz="1053" dirty="0"/>
          </a:p>
          <a:p>
            <a:pPr marL="214313" indent="-214313">
              <a:buFont typeface="Arial" panose="020B0604020202020204" pitchFamily="34" charset="0"/>
              <a:buChar char="•"/>
            </a:pPr>
            <a:endParaRPr lang="nl-NL" sz="1053" dirty="0"/>
          </a:p>
        </p:txBody>
      </p:sp>
      <p:sp>
        <p:nvSpPr>
          <p:cNvPr id="5" name="Tekstvak 4">
            <a:extLst>
              <a:ext uri="{FF2B5EF4-FFF2-40B4-BE49-F238E27FC236}">
                <a16:creationId xmlns:a16="http://schemas.microsoft.com/office/drawing/2014/main" id="{3182515C-F747-71E6-D8C1-F1BEFD23E08D}"/>
              </a:ext>
            </a:extLst>
          </p:cNvPr>
          <p:cNvSpPr txBox="1"/>
          <p:nvPr/>
        </p:nvSpPr>
        <p:spPr>
          <a:xfrm>
            <a:off x="4616356" y="4722978"/>
            <a:ext cx="4022678" cy="254365"/>
          </a:xfrm>
          <a:prstGeom prst="rect">
            <a:avLst/>
          </a:prstGeom>
          <a:no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sz="1053" b="1" dirty="0">
                <a:solidFill>
                  <a:srgbClr val="00B050"/>
                </a:solidFill>
              </a:rPr>
              <a:t>https://www.bewegingvannul.nl/betrek-mij-gewoon/</a:t>
            </a:r>
          </a:p>
        </p:txBody>
      </p:sp>
      <p:pic>
        <p:nvPicPr>
          <p:cNvPr id="7" name="Afbeelding 6">
            <a:extLst>
              <a:ext uri="{FF2B5EF4-FFF2-40B4-BE49-F238E27FC236}">
                <a16:creationId xmlns:a16="http://schemas.microsoft.com/office/drawing/2014/main" id="{DFA8D62B-76F8-E3AC-87F3-6779D630E4E5}"/>
              </a:ext>
            </a:extLst>
          </p:cNvPr>
          <p:cNvPicPr>
            <a:picLocks noChangeAspect="1"/>
          </p:cNvPicPr>
          <p:nvPr/>
        </p:nvPicPr>
        <p:blipFill>
          <a:blip r:embed="rId2"/>
          <a:stretch>
            <a:fillRect/>
          </a:stretch>
        </p:blipFill>
        <p:spPr>
          <a:xfrm>
            <a:off x="0" y="885825"/>
            <a:ext cx="9144000" cy="4612822"/>
          </a:xfrm>
          <a:prstGeom prst="rect">
            <a:avLst/>
          </a:prstGeom>
        </p:spPr>
      </p:pic>
    </p:spTree>
    <p:extLst>
      <p:ext uri="{BB962C8B-B14F-4D97-AF65-F5344CB8AC3E}">
        <p14:creationId xmlns:p14="http://schemas.microsoft.com/office/powerpoint/2010/main" val="210262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5750"/>
            <a:ext cx="9144000" cy="5143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algn="ctr"/>
            <a:endParaRPr lang="en-US" sz="1053"/>
          </a:p>
        </p:txBody>
      </p:sp>
      <p:sp>
        <p:nvSpPr>
          <p:cNvPr id="22" name="Rectangle 1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645795"/>
            <a:ext cx="8428482" cy="44234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algn="ctr"/>
            <a:endParaRPr lang="en-US" sz="1053"/>
          </a:p>
        </p:txBody>
      </p:sp>
      <p:sp>
        <p:nvSpPr>
          <p:cNvPr id="20" name="Rectangle 1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768351"/>
            <a:ext cx="8178800" cy="41783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pPr algn="ctr"/>
            <a:endParaRPr lang="en-US" sz="1053"/>
          </a:p>
        </p:txBody>
      </p:sp>
      <p:pic>
        <p:nvPicPr>
          <p:cNvPr id="3" name="Afbeelding 2">
            <a:extLst>
              <a:ext uri="{FF2B5EF4-FFF2-40B4-BE49-F238E27FC236}">
                <a16:creationId xmlns:a16="http://schemas.microsoft.com/office/drawing/2014/main" id="{32BBF0E5-80C7-C7E8-D864-1B14E30644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08" y="284509"/>
            <a:ext cx="9111692" cy="5143499"/>
          </a:xfrm>
          <a:prstGeom prst="rect">
            <a:avLst/>
          </a:prstGeom>
        </p:spPr>
      </p:pic>
      <p:sp>
        <p:nvSpPr>
          <p:cNvPr id="2" name="Tekstvak 1">
            <a:extLst>
              <a:ext uri="{FF2B5EF4-FFF2-40B4-BE49-F238E27FC236}">
                <a16:creationId xmlns:a16="http://schemas.microsoft.com/office/drawing/2014/main" id="{CCFF4E82-945C-52D6-295F-B36D342BCAC9}"/>
              </a:ext>
            </a:extLst>
          </p:cNvPr>
          <p:cNvSpPr txBox="1"/>
          <p:nvPr/>
        </p:nvSpPr>
        <p:spPr>
          <a:xfrm>
            <a:off x="1895218" y="2528502"/>
            <a:ext cx="6891023" cy="923330"/>
          </a:xfrm>
          <a:prstGeom prst="rect">
            <a:avLst/>
          </a:prstGeom>
          <a:solidFill>
            <a:srgbClr val="FFC000"/>
          </a:solid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sz="2700" dirty="0" err="1"/>
              <a:t>ketenbreed</a:t>
            </a:r>
            <a:r>
              <a:rPr lang="nl-NL" sz="2700" dirty="0"/>
              <a:t> leren:</a:t>
            </a:r>
          </a:p>
          <a:p>
            <a:r>
              <a:rPr lang="nl-NL" sz="2700" dirty="0"/>
              <a:t>op veel punten pijnlijk en tegelijk hoopvol</a:t>
            </a:r>
          </a:p>
        </p:txBody>
      </p:sp>
      <p:sp>
        <p:nvSpPr>
          <p:cNvPr id="4" name="Tekstvak 3">
            <a:extLst>
              <a:ext uri="{FF2B5EF4-FFF2-40B4-BE49-F238E27FC236}">
                <a16:creationId xmlns:a16="http://schemas.microsoft.com/office/drawing/2014/main" id="{AE61CDB8-78C8-D83A-2F31-7BDAABF07250}"/>
              </a:ext>
            </a:extLst>
          </p:cNvPr>
          <p:cNvSpPr txBox="1"/>
          <p:nvPr/>
        </p:nvSpPr>
        <p:spPr>
          <a:xfrm>
            <a:off x="5081667" y="4254775"/>
            <a:ext cx="3642154" cy="740459"/>
          </a:xfrm>
          <a:prstGeom prst="rect">
            <a:avLst/>
          </a:prstGeom>
          <a:noFill/>
        </p:spPr>
        <p:txBody>
          <a:bodyPr wrap="square" rtlCol="0">
            <a:spAutoFit/>
          </a:bodyPr>
          <a:lstStyle>
            <a:defPPr>
              <a:defRPr lang="nl-NL"/>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nl-NL" sz="1053" dirty="0"/>
              <a:t>Peter Dijkshoorn</a:t>
            </a:r>
          </a:p>
          <a:p>
            <a:r>
              <a:rPr lang="nl-NL" sz="1053" dirty="0"/>
              <a:t>OZJ/VNG/Beweging van nul</a:t>
            </a:r>
          </a:p>
          <a:p>
            <a:r>
              <a:rPr lang="nl-NL" sz="1053" dirty="0"/>
              <a:t>Maastricht  november 2022</a:t>
            </a:r>
          </a:p>
          <a:p>
            <a:r>
              <a:rPr lang="nl-NL" sz="1053" dirty="0"/>
              <a:t>peter.dijkshoorn@vng.nl</a:t>
            </a:r>
          </a:p>
        </p:txBody>
      </p:sp>
    </p:spTree>
    <p:extLst>
      <p:ext uri="{BB962C8B-B14F-4D97-AF65-F5344CB8AC3E}">
        <p14:creationId xmlns:p14="http://schemas.microsoft.com/office/powerpoint/2010/main" val="4275867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
            <a:extLst>
              <a:ext uri="{FF2B5EF4-FFF2-40B4-BE49-F238E27FC236}">
                <a16:creationId xmlns:a16="http://schemas.microsoft.com/office/drawing/2014/main" id="{638DC477-6FCA-46CA-B8FB-4D8DAD46B659}"/>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59" b="59"/>
          <a:stretch>
            <a:fillRect/>
          </a:stretch>
        </p:blipFill>
        <p:spPr/>
      </p:pic>
      <p:sp>
        <p:nvSpPr>
          <p:cNvPr id="9" name="Tijdelijke aanduiding voor tekst 8">
            <a:extLst>
              <a:ext uri="{FF2B5EF4-FFF2-40B4-BE49-F238E27FC236}">
                <a16:creationId xmlns:a16="http://schemas.microsoft.com/office/drawing/2014/main" id="{415DE03E-E38E-BCF1-1F64-918E4F9DE654}"/>
              </a:ext>
            </a:extLst>
          </p:cNvPr>
          <p:cNvSpPr>
            <a:spLocks noGrp="1"/>
          </p:cNvSpPr>
          <p:nvPr>
            <p:ph type="body" idx="1001"/>
          </p:nvPr>
        </p:nvSpPr>
        <p:spPr/>
        <p:txBody>
          <a:bodyPr/>
          <a:lstStyle/>
          <a:p>
            <a:endParaRPr lang="nl-NL" dirty="0"/>
          </a:p>
        </p:txBody>
      </p:sp>
      <p:sp>
        <p:nvSpPr>
          <p:cNvPr id="6" name="Ondertitel 5">
            <a:extLst>
              <a:ext uri="{FF2B5EF4-FFF2-40B4-BE49-F238E27FC236}">
                <a16:creationId xmlns:a16="http://schemas.microsoft.com/office/drawing/2014/main" id="{FCEB9A92-97DF-F05F-5930-8A10D6FDDCE3}"/>
              </a:ext>
            </a:extLst>
          </p:cNvPr>
          <p:cNvSpPr>
            <a:spLocks noGrp="1"/>
          </p:cNvSpPr>
          <p:nvPr>
            <p:ph type="subTitle" idx="1"/>
          </p:nvPr>
        </p:nvSpPr>
        <p:spPr>
          <a:xfrm>
            <a:off x="3515377" y="4559953"/>
            <a:ext cx="5677902" cy="1101661"/>
          </a:xfrm>
        </p:spPr>
        <p:txBody>
          <a:bodyPr/>
          <a:lstStyle/>
          <a:p>
            <a:r>
              <a:rPr lang="nl-NL" dirty="0"/>
              <a:t>Leerervaringen start KWV </a:t>
            </a:r>
          </a:p>
          <a:p>
            <a:endParaRPr lang="nl-NL" dirty="0"/>
          </a:p>
        </p:txBody>
      </p:sp>
      <p:sp>
        <p:nvSpPr>
          <p:cNvPr id="7" name="Tijdelijke aanduiding voor tekst 6">
            <a:extLst>
              <a:ext uri="{FF2B5EF4-FFF2-40B4-BE49-F238E27FC236}">
                <a16:creationId xmlns:a16="http://schemas.microsoft.com/office/drawing/2014/main" id="{7638D714-E54C-3CF2-0F90-733F13C6CEFD}"/>
              </a:ext>
            </a:extLst>
          </p:cNvPr>
          <p:cNvSpPr>
            <a:spLocks noGrp="1"/>
          </p:cNvSpPr>
          <p:nvPr>
            <p:ph type="body" sz="quarter" idx="14"/>
          </p:nvPr>
        </p:nvSpPr>
        <p:spPr/>
        <p:txBody>
          <a:bodyPr/>
          <a:lstStyle/>
          <a:p>
            <a:endParaRPr lang="nl-NL"/>
          </a:p>
        </p:txBody>
      </p:sp>
      <p:sp>
        <p:nvSpPr>
          <p:cNvPr id="8" name="Tijdelijke aanduiding voor tekst 7">
            <a:extLst>
              <a:ext uri="{FF2B5EF4-FFF2-40B4-BE49-F238E27FC236}">
                <a16:creationId xmlns:a16="http://schemas.microsoft.com/office/drawing/2014/main" id="{B39FAD0D-79B1-636B-DA11-0FF10ED8A7DD}"/>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51042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2383AA-6D62-35F7-AE1A-07C5A4A3C873}"/>
              </a:ext>
            </a:extLst>
          </p:cNvPr>
          <p:cNvSpPr>
            <a:spLocks noGrp="1"/>
          </p:cNvSpPr>
          <p:nvPr>
            <p:ph type="title"/>
          </p:nvPr>
        </p:nvSpPr>
        <p:spPr>
          <a:xfrm>
            <a:off x="796938" y="274043"/>
            <a:ext cx="7769546" cy="900000"/>
          </a:xfrm>
        </p:spPr>
        <p:txBody>
          <a:bodyPr/>
          <a:lstStyle/>
          <a:p>
            <a:r>
              <a:rPr lang="nl-NL" dirty="0"/>
              <a:t>Vallen en opstaan in KWV ontwikkeling</a:t>
            </a:r>
          </a:p>
        </p:txBody>
      </p:sp>
      <p:sp>
        <p:nvSpPr>
          <p:cNvPr id="3" name="Tijdelijke aanduiding voor inhoud 2">
            <a:extLst>
              <a:ext uri="{FF2B5EF4-FFF2-40B4-BE49-F238E27FC236}">
                <a16:creationId xmlns:a16="http://schemas.microsoft.com/office/drawing/2014/main" id="{B02C824A-9215-206C-37B6-2801DA622DF8}"/>
              </a:ext>
            </a:extLst>
          </p:cNvPr>
          <p:cNvSpPr>
            <a:spLocks noGrp="1"/>
          </p:cNvSpPr>
          <p:nvPr>
            <p:ph idx="1"/>
          </p:nvPr>
        </p:nvSpPr>
        <p:spPr>
          <a:xfrm>
            <a:off x="796938" y="1492443"/>
            <a:ext cx="7133594" cy="3485957"/>
          </a:xfrm>
        </p:spPr>
        <p:txBody>
          <a:bodyPr/>
          <a:lstStyle/>
          <a:p>
            <a:r>
              <a:rPr lang="nl-NL" sz="2000" dirty="0"/>
              <a:t>Start KWV </a:t>
            </a:r>
            <a:r>
              <a:rPr lang="nl-NL" sz="2000" dirty="0" err="1"/>
              <a:t>Graaf-Jan</a:t>
            </a:r>
            <a:r>
              <a:rPr lang="nl-NL" sz="2000" dirty="0"/>
              <a:t>:</a:t>
            </a:r>
          </a:p>
          <a:p>
            <a:pPr lvl="1"/>
            <a:r>
              <a:rPr lang="nl-NL" sz="2000" dirty="0"/>
              <a:t>De kinderen zijn zoveel mogelijk leidend.</a:t>
            </a:r>
          </a:p>
          <a:p>
            <a:pPr lvl="1"/>
            <a:r>
              <a:rPr lang="nl-NL" sz="2000" dirty="0"/>
              <a:t>We zijn een lerend team met elkaar.</a:t>
            </a:r>
          </a:p>
          <a:p>
            <a:pPr marL="378000" lvl="1" indent="0">
              <a:buNone/>
            </a:pPr>
            <a:endParaRPr lang="nl-NL" sz="2000" dirty="0"/>
          </a:p>
          <a:p>
            <a:r>
              <a:rPr lang="nl-NL" sz="2000" dirty="0"/>
              <a:t>Kick-off dagen voor de start</a:t>
            </a:r>
          </a:p>
          <a:p>
            <a:endParaRPr lang="nl-NL" sz="2000" dirty="0"/>
          </a:p>
          <a:p>
            <a:r>
              <a:rPr lang="nl-NL" sz="2000" dirty="0"/>
              <a:t>Artikel: ‘Misschien wel beter dan ooit.’</a:t>
            </a:r>
          </a:p>
        </p:txBody>
      </p:sp>
    </p:spTree>
    <p:extLst>
      <p:ext uri="{BB962C8B-B14F-4D97-AF65-F5344CB8AC3E}">
        <p14:creationId xmlns:p14="http://schemas.microsoft.com/office/powerpoint/2010/main" val="132047231"/>
      </p:ext>
    </p:extLst>
  </p:cSld>
  <p:clrMapOvr>
    <a:masterClrMapping/>
  </p:clrMapOvr>
</p:sld>
</file>

<file path=ppt/theme/theme1.xml><?xml version="1.0" encoding="utf-8"?>
<a:theme xmlns:a="http://schemas.openxmlformats.org/drawingml/2006/main" name="Huisstijl">
  <a:themeElements>
    <a:clrScheme name="Kleuren Parlan - PP">
      <a:dk1>
        <a:srgbClr val="000000"/>
      </a:dk1>
      <a:lt1>
        <a:srgbClr val="FFFFFF"/>
      </a:lt1>
      <a:dk2>
        <a:srgbClr val="000000"/>
      </a:dk2>
      <a:lt2>
        <a:srgbClr val="FFFFFF"/>
      </a:lt2>
      <a:accent1>
        <a:srgbClr val="8057A0"/>
      </a:accent1>
      <a:accent2>
        <a:srgbClr val="9CC64D"/>
      </a:accent2>
      <a:accent3>
        <a:srgbClr val="DE5198"/>
      </a:accent3>
      <a:accent4>
        <a:srgbClr val="54A05F"/>
      </a:accent4>
      <a:accent5>
        <a:srgbClr val="3C6FB6"/>
      </a:accent5>
      <a:accent6>
        <a:srgbClr val="AEAEAE"/>
      </a:accent6>
      <a:hlink>
        <a:srgbClr val="9CC64D"/>
      </a:hlink>
      <a:folHlink>
        <a:srgbClr val="DE5198"/>
      </a:folHlink>
    </a:clrScheme>
    <a:fontScheme name="Lettertypen Parlan - PP">
      <a:majorFont>
        <a:latin typeface="Source Sans Pro"/>
        <a:ea typeface=""/>
        <a:cs typeface=""/>
      </a:majorFont>
      <a:minorFont>
        <a:latin typeface="Source Sans Pro"/>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Parlan.potx" id="{6B603717-9743-47C6-8C70-BD49D548692A}" vid="{7598609D-5C51-4C7F-9941-6D8327D62CE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Notes colors">
      <a:dk1>
        <a:srgbClr val="000000"/>
      </a:dk1>
      <a:lt1>
        <a:srgbClr val="FFFFFF"/>
      </a:lt1>
      <a:dk2>
        <a:srgbClr val="000000"/>
      </a:dk2>
      <a:lt2>
        <a:srgbClr val="FFFFFF"/>
      </a:lt2>
      <a:accent1>
        <a:srgbClr val="8057A0"/>
      </a:accent1>
      <a:accent2>
        <a:srgbClr val="9CC64D"/>
      </a:accent2>
      <a:accent3>
        <a:srgbClr val="DE5198"/>
      </a:accent3>
      <a:accent4>
        <a:srgbClr val="54A05F"/>
      </a:accent4>
      <a:accent5>
        <a:srgbClr val="3C6FB6"/>
      </a:accent5>
      <a:accent6>
        <a:srgbClr val="AEAEAE"/>
      </a:accent6>
      <a:hlink>
        <a:srgbClr val="9CC64D"/>
      </a:hlink>
      <a:folHlink>
        <a:srgbClr val="DE5198"/>
      </a:folHlink>
    </a:clrScheme>
    <a:fontScheme name="Notes fonts">
      <a:majorFont>
        <a:latin typeface="Source Sans Pro"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ource Sans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Handout colors">
      <a:dk1>
        <a:srgbClr val="000000"/>
      </a:dk1>
      <a:lt1>
        <a:srgbClr val="FFFFFF"/>
      </a:lt1>
      <a:dk2>
        <a:srgbClr val="000000"/>
      </a:dk2>
      <a:lt2>
        <a:srgbClr val="FFFFFF"/>
      </a:lt2>
      <a:accent1>
        <a:srgbClr val="8057A0"/>
      </a:accent1>
      <a:accent2>
        <a:srgbClr val="9CC64D"/>
      </a:accent2>
      <a:accent3>
        <a:srgbClr val="DE5198"/>
      </a:accent3>
      <a:accent4>
        <a:srgbClr val="54A05F"/>
      </a:accent4>
      <a:accent5>
        <a:srgbClr val="3C6FB6"/>
      </a:accent5>
      <a:accent6>
        <a:srgbClr val="AEAEAE"/>
      </a:accent6>
      <a:hlink>
        <a:srgbClr val="9CC64D"/>
      </a:hlink>
      <a:folHlink>
        <a:srgbClr val="DE5198"/>
      </a:folHlink>
    </a:clrScheme>
    <a:fontScheme name="Handout fonts">
      <a:majorFont>
        <a:latin typeface="Source Sans Pro"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ource Sans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juid xmlns="http://www.joulesunlimited.com/juid"/>
</file>

<file path=customXml/item11.xml><?xml version="1.0" encoding="utf-8"?>
<juid xmlns="http://www.joulesunlimited.com/juid"/>
</file>

<file path=customXml/item12.xml><?xml version="1.0" encoding="utf-8"?>
<juid xmlns="http://www.joulesunlimited.com/juid"/>
</file>

<file path=customXml/item2.xml><?xml version="1.0" encoding="utf-8"?>
<juid xmlns="http://www.joulesunlimited.com/juid"/>
</file>

<file path=customXml/item3.xml><?xml version="1.0" encoding="utf-8"?>
<juid xmlns="http://www.joulesunlimited.com/juid"/>
</file>

<file path=customXml/item4.xml><?xml version="1.0" encoding="utf-8"?>
<juid xmlns="http://www.joulesunlimited.com/juid"/>
</file>

<file path=customXml/item5.xml><?xml version="1.0" encoding="utf-8"?>
<juid xmlns="http://www.joulesunlimited.com/juid"/>
</file>

<file path=customXml/item6.xml><?xml version="1.0" encoding="utf-8"?>
<juid xmlns="http://www.joulesunlimited.com/juid"/>
</file>

<file path=customXml/item7.xml><?xml version="1.0" encoding="utf-8"?>
<juid xmlns="http://www.joulesunlimited.com/juid"/>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20F8C9E0-AD71-4FFC-ABCF-BD52F26612CA}">
  <ds:schemaRefs>
    <ds:schemaRef ds:uri="http://www.joulesunlimited.com/juid"/>
  </ds:schemaRefs>
</ds:datastoreItem>
</file>

<file path=customXml/itemProps10.xml><?xml version="1.0" encoding="utf-8"?>
<ds:datastoreItem xmlns:ds="http://schemas.openxmlformats.org/officeDocument/2006/customXml" ds:itemID="{0527511C-974C-411B-B55B-9FA6E7FEE2CE}">
  <ds:schemaRefs>
    <ds:schemaRef ds:uri="http://www.joulesunlimited.com/juid"/>
  </ds:schemaRefs>
</ds:datastoreItem>
</file>

<file path=customXml/itemProps11.xml><?xml version="1.0" encoding="utf-8"?>
<ds:datastoreItem xmlns:ds="http://schemas.openxmlformats.org/officeDocument/2006/customXml" ds:itemID="{BD025E4D-68B1-409F-8D50-5BEC5FC7D62A}">
  <ds:schemaRefs>
    <ds:schemaRef ds:uri="http://www.joulesunlimited.com/juid"/>
  </ds:schemaRefs>
</ds:datastoreItem>
</file>

<file path=customXml/itemProps12.xml><?xml version="1.0" encoding="utf-8"?>
<ds:datastoreItem xmlns:ds="http://schemas.openxmlformats.org/officeDocument/2006/customXml" ds:itemID="{1D2AF295-5626-4B19-BA44-66851A988639}">
  <ds:schemaRefs>
    <ds:schemaRef ds:uri="http://www.joulesunlimited.com/juid"/>
  </ds:schemaRefs>
</ds:datastoreItem>
</file>

<file path=customXml/itemProps2.xml><?xml version="1.0" encoding="utf-8"?>
<ds:datastoreItem xmlns:ds="http://schemas.openxmlformats.org/officeDocument/2006/customXml" ds:itemID="{5E969BAE-23C8-4F08-82FC-256EB8EBF774}">
  <ds:schemaRefs>
    <ds:schemaRef ds:uri="http://www.joulesunlimited.com/juid"/>
  </ds:schemaRefs>
</ds:datastoreItem>
</file>

<file path=customXml/itemProps3.xml><?xml version="1.0" encoding="utf-8"?>
<ds:datastoreItem xmlns:ds="http://schemas.openxmlformats.org/officeDocument/2006/customXml" ds:itemID="{1EB33716-F20D-426C-8485-53A1EC10CD84}">
  <ds:schemaRefs>
    <ds:schemaRef ds:uri="http://www.joulesunlimited.com/juid"/>
  </ds:schemaRefs>
</ds:datastoreItem>
</file>

<file path=customXml/itemProps4.xml><?xml version="1.0" encoding="utf-8"?>
<ds:datastoreItem xmlns:ds="http://schemas.openxmlformats.org/officeDocument/2006/customXml" ds:itemID="{0C706D4A-1A01-4EEB-AC8D-F3832F721B5C}">
  <ds:schemaRefs>
    <ds:schemaRef ds:uri="http://www.joulesunlimited.com/juid"/>
  </ds:schemaRefs>
</ds:datastoreItem>
</file>

<file path=customXml/itemProps5.xml><?xml version="1.0" encoding="utf-8"?>
<ds:datastoreItem xmlns:ds="http://schemas.openxmlformats.org/officeDocument/2006/customXml" ds:itemID="{40A57879-7C2C-4361-B3F4-AF3FBDEE0E51}">
  <ds:schemaRefs>
    <ds:schemaRef ds:uri="http://www.joulesunlimited.com/juid"/>
  </ds:schemaRefs>
</ds:datastoreItem>
</file>

<file path=customXml/itemProps6.xml><?xml version="1.0" encoding="utf-8"?>
<ds:datastoreItem xmlns:ds="http://schemas.openxmlformats.org/officeDocument/2006/customXml" ds:itemID="{81B9A9AD-4DC4-48D1-809A-47EB045B0A0F}">
  <ds:schemaRefs>
    <ds:schemaRef ds:uri="http://www.joulesunlimited.com/juid"/>
  </ds:schemaRefs>
</ds:datastoreItem>
</file>

<file path=customXml/itemProps7.xml><?xml version="1.0" encoding="utf-8"?>
<ds:datastoreItem xmlns:ds="http://schemas.openxmlformats.org/officeDocument/2006/customXml" ds:itemID="{82CA5BE2-8252-456F-858A-CB07D3646B38}">
  <ds:schemaRefs>
    <ds:schemaRef ds:uri="http://www.joulesunlimited.com/juid"/>
  </ds:schemaRefs>
</ds:datastoreItem>
</file>

<file path=customXml/itemProps8.xml><?xml version="1.0" encoding="utf-8"?>
<ds:datastoreItem xmlns:ds="http://schemas.openxmlformats.org/officeDocument/2006/customXml" ds:itemID="{8ECCE324-40DA-464D-A3DF-987F84CADB9F}">
  <ds:schemaRefs>
    <ds:schemaRef ds:uri="http://www.joulesunlimited.com/juid"/>
  </ds:schemaRefs>
</ds:datastoreItem>
</file>

<file path=customXml/itemProps9.xml><?xml version="1.0" encoding="utf-8"?>
<ds:datastoreItem xmlns:ds="http://schemas.openxmlformats.org/officeDocument/2006/customXml" ds:itemID="{E1FE0640-8A3D-4BF6-8BA0-659694AF7ABF}">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Parlan</Template>
  <TotalTime>6090</TotalTime>
  <Words>2288</Words>
  <Application>Microsoft Office PowerPoint</Application>
  <PresentationFormat>Diavoorstelling (16:10)</PresentationFormat>
  <Paragraphs>158</Paragraphs>
  <Slides>17</Slides>
  <Notes>12</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17</vt:i4>
      </vt:variant>
    </vt:vector>
  </HeadingPairs>
  <TitlesOfParts>
    <vt:vector size="26" baseType="lpstr">
      <vt:lpstr>Arial</vt:lpstr>
      <vt:lpstr>Bree Regular</vt:lpstr>
      <vt:lpstr>Calibri</vt:lpstr>
      <vt:lpstr>Calibri Light</vt:lpstr>
      <vt:lpstr>Gotham Book Regular</vt:lpstr>
      <vt:lpstr>Saira ExtraCondensed</vt:lpstr>
      <vt:lpstr>Source Sans Pro</vt:lpstr>
      <vt:lpstr>Huisstijl</vt:lpstr>
      <vt:lpstr>Kantoorthema</vt:lpstr>
      <vt:lpstr>  Plezier van reflecteren</vt:lpstr>
      <vt:lpstr>PowerPoint-presentatie</vt:lpstr>
      <vt:lpstr>Onderzoeksmethoden</vt:lpstr>
      <vt:lpstr>   5 rode draden</vt:lpstr>
      <vt:lpstr>   aanbevelingen</vt:lpstr>
      <vt:lpstr>    5 rode draden    </vt:lpstr>
      <vt:lpstr>PowerPoint-presentatie</vt:lpstr>
      <vt:lpstr>PowerPoint-presentatie</vt:lpstr>
      <vt:lpstr>Vallen en opstaan in KWV ontwikkeling</vt:lpstr>
      <vt:lpstr>PowerPoint-presentatie</vt:lpstr>
      <vt:lpstr>Hoe evalueren en leren wij van zo’n situatie?</vt:lpstr>
      <vt:lpstr>Anders kijken naar gedrag ‘Hij heeft geen grenzen nodig, heeft óns nodig.’</vt:lpstr>
      <vt:lpstr>Emotionele onderstroom van medewerkers Het is best moeilijk. Daar mag je kwetsbaar over zijn. En door je kwetsbaarheid kom je ook weer verder.’</vt:lpstr>
      <vt:lpstr>Verwachtingen / realistisch zijn Als kinderen blijven, ontstaat ruimte om hun tempo te volgen. ‘Deze kinderen hebben tien jaar aan ellende meegemaakt, dat gaan we niet in een half jaar oplossen.’ </vt:lpstr>
      <vt:lpstr>Wat levert het evalueren voor ons op?</vt:lpstr>
      <vt:lpstr>En uiteindelijk voor de kinderen:</vt:lpstr>
      <vt:lpstr>Hoe kan ieder dit in praktijk doen?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Eva Vijge</dc:creator>
  <cp:keywords/>
  <dc:description>Sjabloonversie 1.1 - 9 februari 2023_x000d_
Ontwikkeling sjabloon en macro's:_x000d_
www.JoulesUnlimited.com_x000d_
Ontwerp lay out: O2</dc:description>
  <cp:lastModifiedBy>Peter Dijkshoorn</cp:lastModifiedBy>
  <cp:revision>3</cp:revision>
  <dcterms:created xsi:type="dcterms:W3CDTF">2023-05-31T10:18:20Z</dcterms:created>
  <dcterms:modified xsi:type="dcterms:W3CDTF">2023-06-05T08:45:07Z</dcterms:modified>
  <cp:category/>
</cp:coreProperties>
</file>