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5C43E-24B2-4C0A-88AE-C5A66B5D491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743746F-7E27-4424-993D-9A2651997F54}">
      <dgm:prSet/>
      <dgm:spPr/>
      <dgm:t>
        <a:bodyPr/>
        <a:lstStyle/>
        <a:p>
          <a:r>
            <a:rPr lang="nl-NL"/>
            <a:t>Wie werkt zelf met ouders en jongeren?</a:t>
          </a:r>
          <a:endParaRPr lang="en-US"/>
        </a:p>
      </dgm:t>
    </dgm:pt>
    <dgm:pt modelId="{93ACFAF4-E85D-4227-A367-AFFC4A9F4E2A}" type="parTrans" cxnId="{772B4A82-CA22-4777-B863-1A6FDBBB975E}">
      <dgm:prSet/>
      <dgm:spPr/>
      <dgm:t>
        <a:bodyPr/>
        <a:lstStyle/>
        <a:p>
          <a:endParaRPr lang="en-US"/>
        </a:p>
      </dgm:t>
    </dgm:pt>
    <dgm:pt modelId="{1B9A0CF4-C5E1-49A8-B118-E1C85094D5BB}" type="sibTrans" cxnId="{772B4A82-CA22-4777-B863-1A6FDBBB975E}">
      <dgm:prSet/>
      <dgm:spPr/>
      <dgm:t>
        <a:bodyPr/>
        <a:lstStyle/>
        <a:p>
          <a:endParaRPr lang="en-US"/>
        </a:p>
      </dgm:t>
    </dgm:pt>
    <dgm:pt modelId="{03004DFC-12E7-4589-AE07-323A4BF691C5}">
      <dgm:prSet/>
      <dgm:spPr/>
      <dgm:t>
        <a:bodyPr/>
        <a:lstStyle/>
        <a:p>
          <a:r>
            <a:rPr lang="nl-NL"/>
            <a:t>Wie is manager, beleidsmedewerker of stafmedewerker?</a:t>
          </a:r>
          <a:endParaRPr lang="en-US"/>
        </a:p>
      </dgm:t>
    </dgm:pt>
    <dgm:pt modelId="{8FB30475-2BDF-4350-A758-457F4221BFE0}" type="parTrans" cxnId="{938DEF58-5060-43C1-8BB9-504BB6AD0CFB}">
      <dgm:prSet/>
      <dgm:spPr/>
      <dgm:t>
        <a:bodyPr/>
        <a:lstStyle/>
        <a:p>
          <a:endParaRPr lang="en-US"/>
        </a:p>
      </dgm:t>
    </dgm:pt>
    <dgm:pt modelId="{2C94B38C-C0B7-4FFE-B9F4-C9BB1C342497}" type="sibTrans" cxnId="{938DEF58-5060-43C1-8BB9-504BB6AD0CFB}">
      <dgm:prSet/>
      <dgm:spPr/>
      <dgm:t>
        <a:bodyPr/>
        <a:lstStyle/>
        <a:p>
          <a:endParaRPr lang="en-US"/>
        </a:p>
      </dgm:t>
    </dgm:pt>
    <dgm:pt modelId="{C24C0904-0BEB-4DF1-8054-34135E946E07}">
      <dgm:prSet/>
      <dgm:spPr/>
      <dgm:t>
        <a:bodyPr/>
        <a:lstStyle/>
        <a:p>
          <a:r>
            <a:rPr lang="nl-NL"/>
            <a:t>Wie is ouders of jongere met ervaring in de zorg?</a:t>
          </a:r>
          <a:endParaRPr lang="en-US"/>
        </a:p>
      </dgm:t>
    </dgm:pt>
    <dgm:pt modelId="{A89F99B7-1C27-41E6-A3B4-0654EE0E9DA5}" type="parTrans" cxnId="{BF5F8301-FFC6-4901-8F84-8956963E8082}">
      <dgm:prSet/>
      <dgm:spPr/>
      <dgm:t>
        <a:bodyPr/>
        <a:lstStyle/>
        <a:p>
          <a:endParaRPr lang="en-US"/>
        </a:p>
      </dgm:t>
    </dgm:pt>
    <dgm:pt modelId="{6BA063C0-789F-4708-AB43-4A1E5BAB916E}" type="sibTrans" cxnId="{BF5F8301-FFC6-4901-8F84-8956963E8082}">
      <dgm:prSet/>
      <dgm:spPr/>
      <dgm:t>
        <a:bodyPr/>
        <a:lstStyle/>
        <a:p>
          <a:endParaRPr lang="en-US"/>
        </a:p>
      </dgm:t>
    </dgm:pt>
    <dgm:pt modelId="{2C4FA2CA-0A47-4AD1-B917-B5954D3A0065}">
      <dgm:prSet/>
      <dgm:spPr/>
      <dgm:t>
        <a:bodyPr/>
        <a:lstStyle/>
        <a:p>
          <a:r>
            <a:rPr lang="nl-NL"/>
            <a:t>Wie heeft wel eens een zorgvraag gesteld?</a:t>
          </a:r>
          <a:endParaRPr lang="en-US"/>
        </a:p>
      </dgm:t>
    </dgm:pt>
    <dgm:pt modelId="{FE4F3214-6ED2-4BF0-B0E8-741BB73A8312}" type="parTrans" cxnId="{6BAE5F74-BE9F-46A6-942E-466B9AE292B0}">
      <dgm:prSet/>
      <dgm:spPr/>
      <dgm:t>
        <a:bodyPr/>
        <a:lstStyle/>
        <a:p>
          <a:endParaRPr lang="en-US"/>
        </a:p>
      </dgm:t>
    </dgm:pt>
    <dgm:pt modelId="{92825FF2-FE4B-4850-89B1-59026E1FE392}" type="sibTrans" cxnId="{6BAE5F74-BE9F-46A6-942E-466B9AE292B0}">
      <dgm:prSet/>
      <dgm:spPr/>
      <dgm:t>
        <a:bodyPr/>
        <a:lstStyle/>
        <a:p>
          <a:endParaRPr lang="en-US"/>
        </a:p>
      </dgm:t>
    </dgm:pt>
    <dgm:pt modelId="{C563FB3B-25B9-4A81-B4E3-9EE3AB8C99D7}" type="pres">
      <dgm:prSet presAssocID="{2455C43E-24B2-4C0A-88AE-C5A66B5D491C}" presName="Name0" presStyleCnt="0">
        <dgm:presLayoutVars>
          <dgm:dir/>
          <dgm:animLvl val="lvl"/>
          <dgm:resizeHandles val="exact"/>
        </dgm:presLayoutVars>
      </dgm:prSet>
      <dgm:spPr/>
    </dgm:pt>
    <dgm:pt modelId="{79F0F20B-72AD-45E0-B1AE-1E48BBA02317}" type="pres">
      <dgm:prSet presAssocID="{E743746F-7E27-4424-993D-9A2651997F54}" presName="linNode" presStyleCnt="0"/>
      <dgm:spPr/>
    </dgm:pt>
    <dgm:pt modelId="{181D83A9-91EB-4D55-939E-40CF4A7AD81A}" type="pres">
      <dgm:prSet presAssocID="{E743746F-7E27-4424-993D-9A2651997F5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5E3912E-DB94-459D-8BBF-CAA366498C7B}" type="pres">
      <dgm:prSet presAssocID="{1B9A0CF4-C5E1-49A8-B118-E1C85094D5BB}" presName="sp" presStyleCnt="0"/>
      <dgm:spPr/>
    </dgm:pt>
    <dgm:pt modelId="{96BDEC28-BC46-489F-8C8E-477D302777C7}" type="pres">
      <dgm:prSet presAssocID="{03004DFC-12E7-4589-AE07-323A4BF691C5}" presName="linNode" presStyleCnt="0"/>
      <dgm:spPr/>
    </dgm:pt>
    <dgm:pt modelId="{2F00D129-6677-4BF4-A0ED-C634447800D2}" type="pres">
      <dgm:prSet presAssocID="{03004DFC-12E7-4589-AE07-323A4BF691C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15081F6-88E4-4D0A-A3A0-22A83CFFF07E}" type="pres">
      <dgm:prSet presAssocID="{2C94B38C-C0B7-4FFE-B9F4-C9BB1C342497}" presName="sp" presStyleCnt="0"/>
      <dgm:spPr/>
    </dgm:pt>
    <dgm:pt modelId="{69472C43-D31F-4007-9EBF-4759BBEF4DC7}" type="pres">
      <dgm:prSet presAssocID="{C24C0904-0BEB-4DF1-8054-34135E946E07}" presName="linNode" presStyleCnt="0"/>
      <dgm:spPr/>
    </dgm:pt>
    <dgm:pt modelId="{E1605AAD-4B5D-4820-886F-F7EC6813103C}" type="pres">
      <dgm:prSet presAssocID="{C24C0904-0BEB-4DF1-8054-34135E946E0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9A28B4C-4B15-4455-8026-FAB28DB57634}" type="pres">
      <dgm:prSet presAssocID="{6BA063C0-789F-4708-AB43-4A1E5BAB916E}" presName="sp" presStyleCnt="0"/>
      <dgm:spPr/>
    </dgm:pt>
    <dgm:pt modelId="{6CB8A5CC-3C63-4D4F-92B4-85D65EB61540}" type="pres">
      <dgm:prSet presAssocID="{2C4FA2CA-0A47-4AD1-B917-B5954D3A0065}" presName="linNode" presStyleCnt="0"/>
      <dgm:spPr/>
    </dgm:pt>
    <dgm:pt modelId="{F929AF06-B35A-4055-840C-51AAC5CB1388}" type="pres">
      <dgm:prSet presAssocID="{2C4FA2CA-0A47-4AD1-B917-B5954D3A006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BF5F8301-FFC6-4901-8F84-8956963E8082}" srcId="{2455C43E-24B2-4C0A-88AE-C5A66B5D491C}" destId="{C24C0904-0BEB-4DF1-8054-34135E946E07}" srcOrd="2" destOrd="0" parTransId="{A89F99B7-1C27-41E6-A3B4-0654EE0E9DA5}" sibTransId="{6BA063C0-789F-4708-AB43-4A1E5BAB916E}"/>
    <dgm:cxn modelId="{6EA2EB14-BEF7-4FAC-B87E-A9FB496C37FD}" type="presOf" srcId="{C24C0904-0BEB-4DF1-8054-34135E946E07}" destId="{E1605AAD-4B5D-4820-886F-F7EC6813103C}" srcOrd="0" destOrd="0" presId="urn:microsoft.com/office/officeart/2005/8/layout/vList5"/>
    <dgm:cxn modelId="{54CCD03C-9481-4CE5-9677-D810BC0E3D51}" type="presOf" srcId="{2455C43E-24B2-4C0A-88AE-C5A66B5D491C}" destId="{C563FB3B-25B9-4A81-B4E3-9EE3AB8C99D7}" srcOrd="0" destOrd="0" presId="urn:microsoft.com/office/officeart/2005/8/layout/vList5"/>
    <dgm:cxn modelId="{8F93AC40-FC0C-495A-B1EE-A28A5BF92E6F}" type="presOf" srcId="{2C4FA2CA-0A47-4AD1-B917-B5954D3A0065}" destId="{F929AF06-B35A-4055-840C-51AAC5CB1388}" srcOrd="0" destOrd="0" presId="urn:microsoft.com/office/officeart/2005/8/layout/vList5"/>
    <dgm:cxn modelId="{938DEF58-5060-43C1-8BB9-504BB6AD0CFB}" srcId="{2455C43E-24B2-4C0A-88AE-C5A66B5D491C}" destId="{03004DFC-12E7-4589-AE07-323A4BF691C5}" srcOrd="1" destOrd="0" parTransId="{8FB30475-2BDF-4350-A758-457F4221BFE0}" sibTransId="{2C94B38C-C0B7-4FFE-B9F4-C9BB1C342497}"/>
    <dgm:cxn modelId="{6BAE5F74-BE9F-46A6-942E-466B9AE292B0}" srcId="{2455C43E-24B2-4C0A-88AE-C5A66B5D491C}" destId="{2C4FA2CA-0A47-4AD1-B917-B5954D3A0065}" srcOrd="3" destOrd="0" parTransId="{FE4F3214-6ED2-4BF0-B0E8-741BB73A8312}" sibTransId="{92825FF2-FE4B-4850-89B1-59026E1FE392}"/>
    <dgm:cxn modelId="{772B4A82-CA22-4777-B863-1A6FDBBB975E}" srcId="{2455C43E-24B2-4C0A-88AE-C5A66B5D491C}" destId="{E743746F-7E27-4424-993D-9A2651997F54}" srcOrd="0" destOrd="0" parTransId="{93ACFAF4-E85D-4227-A367-AFFC4A9F4E2A}" sibTransId="{1B9A0CF4-C5E1-49A8-B118-E1C85094D5BB}"/>
    <dgm:cxn modelId="{97BB8796-DC83-4CF1-8195-8F654FAE4462}" type="presOf" srcId="{03004DFC-12E7-4589-AE07-323A4BF691C5}" destId="{2F00D129-6677-4BF4-A0ED-C634447800D2}" srcOrd="0" destOrd="0" presId="urn:microsoft.com/office/officeart/2005/8/layout/vList5"/>
    <dgm:cxn modelId="{923412E9-EBEB-48B3-A417-5D666342AAD5}" type="presOf" srcId="{E743746F-7E27-4424-993D-9A2651997F54}" destId="{181D83A9-91EB-4D55-939E-40CF4A7AD81A}" srcOrd="0" destOrd="0" presId="urn:microsoft.com/office/officeart/2005/8/layout/vList5"/>
    <dgm:cxn modelId="{D2ABEB55-46FF-4004-9004-04AF9DB2BB8F}" type="presParOf" srcId="{C563FB3B-25B9-4A81-B4E3-9EE3AB8C99D7}" destId="{79F0F20B-72AD-45E0-B1AE-1E48BBA02317}" srcOrd="0" destOrd="0" presId="urn:microsoft.com/office/officeart/2005/8/layout/vList5"/>
    <dgm:cxn modelId="{8A61048B-E28C-4BAF-8950-00BF8589CCA6}" type="presParOf" srcId="{79F0F20B-72AD-45E0-B1AE-1E48BBA02317}" destId="{181D83A9-91EB-4D55-939E-40CF4A7AD81A}" srcOrd="0" destOrd="0" presId="urn:microsoft.com/office/officeart/2005/8/layout/vList5"/>
    <dgm:cxn modelId="{AD534F9E-1847-476B-B27D-9667AB436B4E}" type="presParOf" srcId="{C563FB3B-25B9-4A81-B4E3-9EE3AB8C99D7}" destId="{75E3912E-DB94-459D-8BBF-CAA366498C7B}" srcOrd="1" destOrd="0" presId="urn:microsoft.com/office/officeart/2005/8/layout/vList5"/>
    <dgm:cxn modelId="{A34DD793-8786-4174-BFDE-9A954B37F913}" type="presParOf" srcId="{C563FB3B-25B9-4A81-B4E3-9EE3AB8C99D7}" destId="{96BDEC28-BC46-489F-8C8E-477D302777C7}" srcOrd="2" destOrd="0" presId="urn:microsoft.com/office/officeart/2005/8/layout/vList5"/>
    <dgm:cxn modelId="{96884373-FBF5-4DB0-9CAD-1B749324B2B4}" type="presParOf" srcId="{96BDEC28-BC46-489F-8C8E-477D302777C7}" destId="{2F00D129-6677-4BF4-A0ED-C634447800D2}" srcOrd="0" destOrd="0" presId="urn:microsoft.com/office/officeart/2005/8/layout/vList5"/>
    <dgm:cxn modelId="{E3EB1456-A7A5-4A88-87C5-EA9504C14A90}" type="presParOf" srcId="{C563FB3B-25B9-4A81-B4E3-9EE3AB8C99D7}" destId="{915081F6-88E4-4D0A-A3A0-22A83CFFF07E}" srcOrd="3" destOrd="0" presId="urn:microsoft.com/office/officeart/2005/8/layout/vList5"/>
    <dgm:cxn modelId="{D25A4D8D-49BC-447A-84E7-BEC685E81F50}" type="presParOf" srcId="{C563FB3B-25B9-4A81-B4E3-9EE3AB8C99D7}" destId="{69472C43-D31F-4007-9EBF-4759BBEF4DC7}" srcOrd="4" destOrd="0" presId="urn:microsoft.com/office/officeart/2005/8/layout/vList5"/>
    <dgm:cxn modelId="{E25D0579-DCA9-49CC-92EC-3AD99084EFC2}" type="presParOf" srcId="{69472C43-D31F-4007-9EBF-4759BBEF4DC7}" destId="{E1605AAD-4B5D-4820-886F-F7EC6813103C}" srcOrd="0" destOrd="0" presId="urn:microsoft.com/office/officeart/2005/8/layout/vList5"/>
    <dgm:cxn modelId="{4EF6D0AD-DD1F-486E-A4BC-7543EE59C273}" type="presParOf" srcId="{C563FB3B-25B9-4A81-B4E3-9EE3AB8C99D7}" destId="{D9A28B4C-4B15-4455-8026-FAB28DB57634}" srcOrd="5" destOrd="0" presId="urn:microsoft.com/office/officeart/2005/8/layout/vList5"/>
    <dgm:cxn modelId="{3A14B27A-FABD-40A3-BBBB-D26690361E17}" type="presParOf" srcId="{C563FB3B-25B9-4A81-B4E3-9EE3AB8C99D7}" destId="{6CB8A5CC-3C63-4D4F-92B4-85D65EB61540}" srcOrd="6" destOrd="0" presId="urn:microsoft.com/office/officeart/2005/8/layout/vList5"/>
    <dgm:cxn modelId="{C0EB5FFB-2F41-4061-B130-B860D74EF009}" type="presParOf" srcId="{6CB8A5CC-3C63-4D4F-92B4-85D65EB61540}" destId="{F929AF06-B35A-4055-840C-51AAC5CB138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7EB03D-575F-4F4E-A8AE-ACA2316CB90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6C0DE0F-E2B4-4020-B3B4-659B59323176}">
      <dgm:prSet/>
      <dgm:spPr/>
      <dgm:t>
        <a:bodyPr/>
        <a:lstStyle/>
        <a:p>
          <a:r>
            <a:rPr lang="nl-NL"/>
            <a:t>We nodigen je uit om openhartig met elkaar in gesprek te gaan. </a:t>
          </a:r>
          <a:endParaRPr lang="en-US"/>
        </a:p>
      </dgm:t>
    </dgm:pt>
    <dgm:pt modelId="{A84936BC-BDA4-4D15-A824-4E63AFAFD849}" type="parTrans" cxnId="{B1FB72FA-649A-4E8D-A4DD-54A2F9D11311}">
      <dgm:prSet/>
      <dgm:spPr/>
      <dgm:t>
        <a:bodyPr/>
        <a:lstStyle/>
        <a:p>
          <a:endParaRPr lang="en-US"/>
        </a:p>
      </dgm:t>
    </dgm:pt>
    <dgm:pt modelId="{0068C607-B3EF-475E-9FB3-439EA64F0220}" type="sibTrans" cxnId="{B1FB72FA-649A-4E8D-A4DD-54A2F9D11311}">
      <dgm:prSet/>
      <dgm:spPr/>
      <dgm:t>
        <a:bodyPr/>
        <a:lstStyle/>
        <a:p>
          <a:endParaRPr lang="en-US"/>
        </a:p>
      </dgm:t>
    </dgm:pt>
    <dgm:pt modelId="{C7E4E224-7757-41C4-8AF0-ECA90CD59FCA}">
      <dgm:prSet/>
      <dgm:spPr/>
      <dgm:t>
        <a:bodyPr/>
        <a:lstStyle/>
        <a:p>
          <a:r>
            <a:rPr lang="nl-NL"/>
            <a:t>Ga respectvol om met elkaars (verschil van) mening. </a:t>
          </a:r>
          <a:endParaRPr lang="en-US"/>
        </a:p>
      </dgm:t>
    </dgm:pt>
    <dgm:pt modelId="{B18E7578-05FE-4214-9180-08903F033E67}" type="parTrans" cxnId="{3B8A002E-46C6-4E34-94DE-0A3D7893EDDB}">
      <dgm:prSet/>
      <dgm:spPr/>
      <dgm:t>
        <a:bodyPr/>
        <a:lstStyle/>
        <a:p>
          <a:endParaRPr lang="en-US"/>
        </a:p>
      </dgm:t>
    </dgm:pt>
    <dgm:pt modelId="{44E230A3-3DE7-4186-87EF-A2BE63CD4295}" type="sibTrans" cxnId="{3B8A002E-46C6-4E34-94DE-0A3D7893EDDB}">
      <dgm:prSet/>
      <dgm:spPr/>
      <dgm:t>
        <a:bodyPr/>
        <a:lstStyle/>
        <a:p>
          <a:endParaRPr lang="en-US"/>
        </a:p>
      </dgm:t>
    </dgm:pt>
    <dgm:pt modelId="{38F2C460-F7BC-4D38-96F5-C88B8BF2613A}">
      <dgm:prSet/>
      <dgm:spPr/>
      <dgm:t>
        <a:bodyPr/>
        <a:lstStyle/>
        <a:p>
          <a:r>
            <a:rPr lang="nl-NL"/>
            <a:t>Het gaat juist om de dialoog.</a:t>
          </a:r>
          <a:endParaRPr lang="en-US"/>
        </a:p>
      </dgm:t>
    </dgm:pt>
    <dgm:pt modelId="{57B565F9-558F-45DD-83B4-C98E71A32D74}" type="parTrans" cxnId="{CBADB171-96D7-4A1A-96A7-AE53613D92A0}">
      <dgm:prSet/>
      <dgm:spPr/>
      <dgm:t>
        <a:bodyPr/>
        <a:lstStyle/>
        <a:p>
          <a:endParaRPr lang="en-US"/>
        </a:p>
      </dgm:t>
    </dgm:pt>
    <dgm:pt modelId="{CF3A987A-92F3-446A-8DF0-6AAD46EA646D}" type="sibTrans" cxnId="{CBADB171-96D7-4A1A-96A7-AE53613D92A0}">
      <dgm:prSet/>
      <dgm:spPr/>
      <dgm:t>
        <a:bodyPr/>
        <a:lstStyle/>
        <a:p>
          <a:endParaRPr lang="en-US"/>
        </a:p>
      </dgm:t>
    </dgm:pt>
    <dgm:pt modelId="{4CA59BA3-F3C1-4F82-928E-4E007A7ECF63}" type="pres">
      <dgm:prSet presAssocID="{977EB03D-575F-4F4E-A8AE-ACA2316CB903}" presName="root" presStyleCnt="0">
        <dgm:presLayoutVars>
          <dgm:dir/>
          <dgm:resizeHandles val="exact"/>
        </dgm:presLayoutVars>
      </dgm:prSet>
      <dgm:spPr/>
    </dgm:pt>
    <dgm:pt modelId="{B08539B5-4D21-4BFE-AC39-167D896C6146}" type="pres">
      <dgm:prSet presAssocID="{86C0DE0F-E2B4-4020-B3B4-659B59323176}" presName="compNode" presStyleCnt="0"/>
      <dgm:spPr/>
    </dgm:pt>
    <dgm:pt modelId="{F73EDDD4-2B90-49C5-B93E-070983CBBFEE}" type="pres">
      <dgm:prSet presAssocID="{86C0DE0F-E2B4-4020-B3B4-659B593231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B196D597-53F8-4E35-A91B-09BBB7BF6D60}" type="pres">
      <dgm:prSet presAssocID="{86C0DE0F-E2B4-4020-B3B4-659B59323176}" presName="spaceRect" presStyleCnt="0"/>
      <dgm:spPr/>
    </dgm:pt>
    <dgm:pt modelId="{0C475962-6ED8-4F5E-ABEB-F0093F50B8DE}" type="pres">
      <dgm:prSet presAssocID="{86C0DE0F-E2B4-4020-B3B4-659B59323176}" presName="textRect" presStyleLbl="revTx" presStyleIdx="0" presStyleCnt="3">
        <dgm:presLayoutVars>
          <dgm:chMax val="1"/>
          <dgm:chPref val="1"/>
        </dgm:presLayoutVars>
      </dgm:prSet>
      <dgm:spPr/>
    </dgm:pt>
    <dgm:pt modelId="{7607552B-35B7-4889-826C-6B213E0F9F20}" type="pres">
      <dgm:prSet presAssocID="{0068C607-B3EF-475E-9FB3-439EA64F0220}" presName="sibTrans" presStyleCnt="0"/>
      <dgm:spPr/>
    </dgm:pt>
    <dgm:pt modelId="{75FEBB7A-24B5-4412-96DA-0CE0F519D53E}" type="pres">
      <dgm:prSet presAssocID="{C7E4E224-7757-41C4-8AF0-ECA90CD59FCA}" presName="compNode" presStyleCnt="0"/>
      <dgm:spPr/>
    </dgm:pt>
    <dgm:pt modelId="{C89B9392-D9A3-4CB1-9073-BE64A6DA76C2}" type="pres">
      <dgm:prSet presAssocID="{C7E4E224-7757-41C4-8AF0-ECA90CD59F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C00B568-3EEE-4771-A390-5AB693CAB726}" type="pres">
      <dgm:prSet presAssocID="{C7E4E224-7757-41C4-8AF0-ECA90CD59FCA}" presName="spaceRect" presStyleCnt="0"/>
      <dgm:spPr/>
    </dgm:pt>
    <dgm:pt modelId="{9FD3C62E-7383-44CF-99E3-87475ADAE3D2}" type="pres">
      <dgm:prSet presAssocID="{C7E4E224-7757-41C4-8AF0-ECA90CD59FCA}" presName="textRect" presStyleLbl="revTx" presStyleIdx="1" presStyleCnt="3">
        <dgm:presLayoutVars>
          <dgm:chMax val="1"/>
          <dgm:chPref val="1"/>
        </dgm:presLayoutVars>
      </dgm:prSet>
      <dgm:spPr/>
    </dgm:pt>
    <dgm:pt modelId="{95503D24-36FF-4ADA-8FE3-A5BEDF899D5D}" type="pres">
      <dgm:prSet presAssocID="{44E230A3-3DE7-4186-87EF-A2BE63CD4295}" presName="sibTrans" presStyleCnt="0"/>
      <dgm:spPr/>
    </dgm:pt>
    <dgm:pt modelId="{5EE86E07-8B9E-4833-9E61-F8B3720BEB45}" type="pres">
      <dgm:prSet presAssocID="{38F2C460-F7BC-4D38-96F5-C88B8BF2613A}" presName="compNode" presStyleCnt="0"/>
      <dgm:spPr/>
    </dgm:pt>
    <dgm:pt modelId="{F0B3886F-A296-4F65-A649-76AC186603E8}" type="pres">
      <dgm:prSet presAssocID="{38F2C460-F7BC-4D38-96F5-C88B8BF261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2394A36D-1377-4F93-8025-7252AC0121F2}" type="pres">
      <dgm:prSet presAssocID="{38F2C460-F7BC-4D38-96F5-C88B8BF2613A}" presName="spaceRect" presStyleCnt="0"/>
      <dgm:spPr/>
    </dgm:pt>
    <dgm:pt modelId="{8382E32B-5798-462D-AFB4-E35C0E1BB1B9}" type="pres">
      <dgm:prSet presAssocID="{38F2C460-F7BC-4D38-96F5-C88B8BF2613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B8A002E-46C6-4E34-94DE-0A3D7893EDDB}" srcId="{977EB03D-575F-4F4E-A8AE-ACA2316CB903}" destId="{C7E4E224-7757-41C4-8AF0-ECA90CD59FCA}" srcOrd="1" destOrd="0" parTransId="{B18E7578-05FE-4214-9180-08903F033E67}" sibTransId="{44E230A3-3DE7-4186-87EF-A2BE63CD4295}"/>
    <dgm:cxn modelId="{F7A74252-701A-4D69-958D-36634B56C950}" type="presOf" srcId="{C7E4E224-7757-41C4-8AF0-ECA90CD59FCA}" destId="{9FD3C62E-7383-44CF-99E3-87475ADAE3D2}" srcOrd="0" destOrd="0" presId="urn:microsoft.com/office/officeart/2018/2/layout/IconLabelList"/>
    <dgm:cxn modelId="{CE699154-50C6-4FEE-B531-893411FE1D35}" type="presOf" srcId="{38F2C460-F7BC-4D38-96F5-C88B8BF2613A}" destId="{8382E32B-5798-462D-AFB4-E35C0E1BB1B9}" srcOrd="0" destOrd="0" presId="urn:microsoft.com/office/officeart/2018/2/layout/IconLabelList"/>
    <dgm:cxn modelId="{CBADB171-96D7-4A1A-96A7-AE53613D92A0}" srcId="{977EB03D-575F-4F4E-A8AE-ACA2316CB903}" destId="{38F2C460-F7BC-4D38-96F5-C88B8BF2613A}" srcOrd="2" destOrd="0" parTransId="{57B565F9-558F-45DD-83B4-C98E71A32D74}" sibTransId="{CF3A987A-92F3-446A-8DF0-6AAD46EA646D}"/>
    <dgm:cxn modelId="{C8FAF9AE-E2A9-457E-9422-C302BAC6F09C}" type="presOf" srcId="{86C0DE0F-E2B4-4020-B3B4-659B59323176}" destId="{0C475962-6ED8-4F5E-ABEB-F0093F50B8DE}" srcOrd="0" destOrd="0" presId="urn:microsoft.com/office/officeart/2018/2/layout/IconLabelList"/>
    <dgm:cxn modelId="{35FA33DF-19B4-44CD-B905-BF89072D6674}" type="presOf" srcId="{977EB03D-575F-4F4E-A8AE-ACA2316CB903}" destId="{4CA59BA3-F3C1-4F82-928E-4E007A7ECF63}" srcOrd="0" destOrd="0" presId="urn:microsoft.com/office/officeart/2018/2/layout/IconLabelList"/>
    <dgm:cxn modelId="{B1FB72FA-649A-4E8D-A4DD-54A2F9D11311}" srcId="{977EB03D-575F-4F4E-A8AE-ACA2316CB903}" destId="{86C0DE0F-E2B4-4020-B3B4-659B59323176}" srcOrd="0" destOrd="0" parTransId="{A84936BC-BDA4-4D15-A824-4E63AFAFD849}" sibTransId="{0068C607-B3EF-475E-9FB3-439EA64F0220}"/>
    <dgm:cxn modelId="{E205EC0C-A11A-4AD5-8F24-7C1CD9FE6B54}" type="presParOf" srcId="{4CA59BA3-F3C1-4F82-928E-4E007A7ECF63}" destId="{B08539B5-4D21-4BFE-AC39-167D896C6146}" srcOrd="0" destOrd="0" presId="urn:microsoft.com/office/officeart/2018/2/layout/IconLabelList"/>
    <dgm:cxn modelId="{C7AB4F61-5DDC-485E-915A-84BAAEEDB657}" type="presParOf" srcId="{B08539B5-4D21-4BFE-AC39-167D896C6146}" destId="{F73EDDD4-2B90-49C5-B93E-070983CBBFEE}" srcOrd="0" destOrd="0" presId="urn:microsoft.com/office/officeart/2018/2/layout/IconLabelList"/>
    <dgm:cxn modelId="{BCF582F7-2127-4ED2-87E5-B36899D512DA}" type="presParOf" srcId="{B08539B5-4D21-4BFE-AC39-167D896C6146}" destId="{B196D597-53F8-4E35-A91B-09BBB7BF6D60}" srcOrd="1" destOrd="0" presId="urn:microsoft.com/office/officeart/2018/2/layout/IconLabelList"/>
    <dgm:cxn modelId="{E1CF46BF-A63C-40A7-A0CB-12B76309B4AE}" type="presParOf" srcId="{B08539B5-4D21-4BFE-AC39-167D896C6146}" destId="{0C475962-6ED8-4F5E-ABEB-F0093F50B8DE}" srcOrd="2" destOrd="0" presId="urn:microsoft.com/office/officeart/2018/2/layout/IconLabelList"/>
    <dgm:cxn modelId="{F09A9DCF-4452-411D-9402-C7421C05D855}" type="presParOf" srcId="{4CA59BA3-F3C1-4F82-928E-4E007A7ECF63}" destId="{7607552B-35B7-4889-826C-6B213E0F9F20}" srcOrd="1" destOrd="0" presId="urn:microsoft.com/office/officeart/2018/2/layout/IconLabelList"/>
    <dgm:cxn modelId="{294570D2-0CC3-4AD4-8A0F-833F90E13698}" type="presParOf" srcId="{4CA59BA3-F3C1-4F82-928E-4E007A7ECF63}" destId="{75FEBB7A-24B5-4412-96DA-0CE0F519D53E}" srcOrd="2" destOrd="0" presId="urn:microsoft.com/office/officeart/2018/2/layout/IconLabelList"/>
    <dgm:cxn modelId="{7B4E2DAB-C934-4319-A882-DFE963315E01}" type="presParOf" srcId="{75FEBB7A-24B5-4412-96DA-0CE0F519D53E}" destId="{C89B9392-D9A3-4CB1-9073-BE64A6DA76C2}" srcOrd="0" destOrd="0" presId="urn:microsoft.com/office/officeart/2018/2/layout/IconLabelList"/>
    <dgm:cxn modelId="{960E5EA8-18D6-47C0-92BF-7C87CC66652B}" type="presParOf" srcId="{75FEBB7A-24B5-4412-96DA-0CE0F519D53E}" destId="{EC00B568-3EEE-4771-A390-5AB693CAB726}" srcOrd="1" destOrd="0" presId="urn:microsoft.com/office/officeart/2018/2/layout/IconLabelList"/>
    <dgm:cxn modelId="{252F7751-7259-496D-9B98-E92AE7B35255}" type="presParOf" srcId="{75FEBB7A-24B5-4412-96DA-0CE0F519D53E}" destId="{9FD3C62E-7383-44CF-99E3-87475ADAE3D2}" srcOrd="2" destOrd="0" presId="urn:microsoft.com/office/officeart/2018/2/layout/IconLabelList"/>
    <dgm:cxn modelId="{4298D3F8-F59C-4598-8B11-478D570FAA5C}" type="presParOf" srcId="{4CA59BA3-F3C1-4F82-928E-4E007A7ECF63}" destId="{95503D24-36FF-4ADA-8FE3-A5BEDF899D5D}" srcOrd="3" destOrd="0" presId="urn:microsoft.com/office/officeart/2018/2/layout/IconLabelList"/>
    <dgm:cxn modelId="{F1D480B7-673D-4099-86C0-75144C8A1535}" type="presParOf" srcId="{4CA59BA3-F3C1-4F82-928E-4E007A7ECF63}" destId="{5EE86E07-8B9E-4833-9E61-F8B3720BEB45}" srcOrd="4" destOrd="0" presId="urn:microsoft.com/office/officeart/2018/2/layout/IconLabelList"/>
    <dgm:cxn modelId="{A7DDD496-1EF8-4469-BB19-40984EE8B859}" type="presParOf" srcId="{5EE86E07-8B9E-4833-9E61-F8B3720BEB45}" destId="{F0B3886F-A296-4F65-A649-76AC186603E8}" srcOrd="0" destOrd="0" presId="urn:microsoft.com/office/officeart/2018/2/layout/IconLabelList"/>
    <dgm:cxn modelId="{975E512E-7138-4D52-83C4-73F88F7EBA57}" type="presParOf" srcId="{5EE86E07-8B9E-4833-9E61-F8B3720BEB45}" destId="{2394A36D-1377-4F93-8025-7252AC0121F2}" srcOrd="1" destOrd="0" presId="urn:microsoft.com/office/officeart/2018/2/layout/IconLabelList"/>
    <dgm:cxn modelId="{E90A60EB-2239-4679-B8BC-6706CFD8CC69}" type="presParOf" srcId="{5EE86E07-8B9E-4833-9E61-F8B3720BEB45}" destId="{8382E32B-5798-462D-AFB4-E35C0E1BB1B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D83A9-91EB-4D55-939E-40CF4A7AD81A}">
      <dsp:nvSpPr>
        <dsp:cNvPr id="0" name=""/>
        <dsp:cNvSpPr/>
      </dsp:nvSpPr>
      <dsp:spPr>
        <a:xfrm>
          <a:off x="3496905" y="1846"/>
          <a:ext cx="3934018" cy="8881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Wie werkt zelf met ouders en jongeren?</a:t>
          </a:r>
          <a:endParaRPr lang="en-US" sz="1900" kern="1200"/>
        </a:p>
      </dsp:txBody>
      <dsp:txXfrm>
        <a:off x="3540260" y="45201"/>
        <a:ext cx="3847308" cy="801413"/>
      </dsp:txXfrm>
    </dsp:sp>
    <dsp:sp modelId="{2F00D129-6677-4BF4-A0ED-C634447800D2}">
      <dsp:nvSpPr>
        <dsp:cNvPr id="0" name=""/>
        <dsp:cNvSpPr/>
      </dsp:nvSpPr>
      <dsp:spPr>
        <a:xfrm>
          <a:off x="3496905" y="934376"/>
          <a:ext cx="3934018" cy="8881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Wie is manager, beleidsmedewerker of stafmedewerker?</a:t>
          </a:r>
          <a:endParaRPr lang="en-US" sz="1900" kern="1200"/>
        </a:p>
      </dsp:txBody>
      <dsp:txXfrm>
        <a:off x="3540260" y="977731"/>
        <a:ext cx="3847308" cy="801413"/>
      </dsp:txXfrm>
    </dsp:sp>
    <dsp:sp modelId="{E1605AAD-4B5D-4820-886F-F7EC6813103C}">
      <dsp:nvSpPr>
        <dsp:cNvPr id="0" name=""/>
        <dsp:cNvSpPr/>
      </dsp:nvSpPr>
      <dsp:spPr>
        <a:xfrm>
          <a:off x="3496905" y="1866905"/>
          <a:ext cx="3934018" cy="8881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Wie is ouders of jongere met ervaring in de zorg?</a:t>
          </a:r>
          <a:endParaRPr lang="en-US" sz="1900" kern="1200"/>
        </a:p>
      </dsp:txBody>
      <dsp:txXfrm>
        <a:off x="3540260" y="1910260"/>
        <a:ext cx="3847308" cy="801413"/>
      </dsp:txXfrm>
    </dsp:sp>
    <dsp:sp modelId="{F929AF06-B35A-4055-840C-51AAC5CB1388}">
      <dsp:nvSpPr>
        <dsp:cNvPr id="0" name=""/>
        <dsp:cNvSpPr/>
      </dsp:nvSpPr>
      <dsp:spPr>
        <a:xfrm>
          <a:off x="3496905" y="2799435"/>
          <a:ext cx="3934018" cy="8881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Wie heeft wel eens een zorgvraag gesteld?</a:t>
          </a:r>
          <a:endParaRPr lang="en-US" sz="1900" kern="1200"/>
        </a:p>
      </dsp:txBody>
      <dsp:txXfrm>
        <a:off x="3540260" y="2842790"/>
        <a:ext cx="3847308" cy="801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EDDD4-2B90-49C5-B93E-070983CBBFEE}">
      <dsp:nvSpPr>
        <dsp:cNvPr id="0" name=""/>
        <dsp:cNvSpPr/>
      </dsp:nvSpPr>
      <dsp:spPr>
        <a:xfrm>
          <a:off x="947201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75962-6ED8-4F5E-ABEB-F0093F50B8DE}">
      <dsp:nvSpPr>
        <dsp:cNvPr id="0" name=""/>
        <dsp:cNvSpPr/>
      </dsp:nvSpPr>
      <dsp:spPr>
        <a:xfrm>
          <a:off x="59990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We nodigen je uit om openhartig met elkaar in gesprek te gaan. </a:t>
          </a:r>
          <a:endParaRPr lang="en-US" sz="1800" kern="1200"/>
        </a:p>
      </dsp:txBody>
      <dsp:txXfrm>
        <a:off x="59990" y="2402242"/>
        <a:ext cx="3226223" cy="720000"/>
      </dsp:txXfrm>
    </dsp:sp>
    <dsp:sp modelId="{C89B9392-D9A3-4CB1-9073-BE64A6DA76C2}">
      <dsp:nvSpPr>
        <dsp:cNvPr id="0" name=""/>
        <dsp:cNvSpPr/>
      </dsp:nvSpPr>
      <dsp:spPr>
        <a:xfrm>
          <a:off x="4738014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3C62E-7383-44CF-99E3-87475ADAE3D2}">
      <dsp:nvSpPr>
        <dsp:cNvPr id="0" name=""/>
        <dsp:cNvSpPr/>
      </dsp:nvSpPr>
      <dsp:spPr>
        <a:xfrm>
          <a:off x="3850802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Ga respectvol om met elkaars (verschil van) mening. </a:t>
          </a:r>
          <a:endParaRPr lang="en-US" sz="1800" kern="1200"/>
        </a:p>
      </dsp:txBody>
      <dsp:txXfrm>
        <a:off x="3850802" y="2402242"/>
        <a:ext cx="3226223" cy="720000"/>
      </dsp:txXfrm>
    </dsp:sp>
    <dsp:sp modelId="{F0B3886F-A296-4F65-A649-76AC186603E8}">
      <dsp:nvSpPr>
        <dsp:cNvPr id="0" name=""/>
        <dsp:cNvSpPr/>
      </dsp:nvSpPr>
      <dsp:spPr>
        <a:xfrm>
          <a:off x="8528826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2E32B-5798-462D-AFB4-E35C0E1BB1B9}">
      <dsp:nvSpPr>
        <dsp:cNvPr id="0" name=""/>
        <dsp:cNvSpPr/>
      </dsp:nvSpPr>
      <dsp:spPr>
        <a:xfrm>
          <a:off x="7641615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Het gaat juist om de dialoog.</a:t>
          </a:r>
          <a:endParaRPr lang="en-US" sz="1800" kern="1200"/>
        </a:p>
      </dsp:txBody>
      <dsp:txXfrm>
        <a:off x="7641615" y="2402242"/>
        <a:ext cx="322622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75EDD-D4E9-0574-16E0-39CCE490B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DA5D99-ACC6-81CC-5F34-85A6CE23C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0AD6F-6C4D-5129-F4E2-46E56807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5B10-3F3B-4331-9E5A-8E4658B13552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E9778E-211C-038B-716D-5D05911A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8CD6F6-8F8B-461B-9A66-04635DE5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AC34-B1F7-47F8-A6BD-10DB2B282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68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C2D1E-C3A4-ABE7-B474-C7D5875E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D7CBD87-0679-75A9-5CBA-53665906F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74671B-568F-2B1C-3E76-4357577F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5B10-3F3B-4331-9E5A-8E4658B13552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1CF691-EF88-5EFA-351B-FC5D162E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C444FE-F1B9-E7B5-10BA-DA964A84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AC34-B1F7-47F8-A6BD-10DB2B282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75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9CD0732-2747-D1DC-AFC5-1C2A05BF6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2A7D9E-AEE6-F13F-2A57-9E9A1F29E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9228BF-6551-2F4A-6C15-A86F50B6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5B10-3F3B-4331-9E5A-8E4658B13552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254FF7-1B5D-0C13-9C39-0F01849A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925282-4265-DE57-F198-37C8CD44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AC34-B1F7-47F8-A6BD-10DB2B282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59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DEDCD-F51E-252A-B1FD-2BDA22BA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57776E-13D1-8D40-EEF3-88EA647CF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079681-3C97-926C-B940-E2219E48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5B10-3F3B-4331-9E5A-8E4658B13552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C2F0D7-7B1F-C146-CAF0-B3A5EC59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D481A3-10EF-E4E2-7BD3-8D880719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AC34-B1F7-47F8-A6BD-10DB2B282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10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D30E-034B-D00D-448A-63A2E7E3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88F895-2FFF-D21C-F3BF-06E83DAE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E5DF1B-7537-0771-63BB-C6119E00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5B10-3F3B-4331-9E5A-8E4658B13552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D78BE8-7195-CF34-CA5B-5C329002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F3EE8E-3F5F-66B8-8547-34E5EE01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AC34-B1F7-47F8-A6BD-10DB2B282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56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49A46-F574-64A9-4311-3377D05F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8AD780-6E85-69B0-AA63-8134192F0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7F537B-EF17-EBE8-D5CB-F89A4B3C7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9FA26B-9F31-B02B-F8FA-0BF241CE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5B10-3F3B-4331-9E5A-8E4658B13552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DB0F42-8ED4-5DC6-5FCE-919F016B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147C73-7EDA-8F6E-83DD-1A9EAF7D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AC34-B1F7-47F8-A6BD-10DB2B282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27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7B93-E82D-D603-FC56-B6B0522B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37BC3B-A488-14ED-4393-2542C7A68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E2A59A-9AC5-4C58-A126-C7062DFF1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05266E-87C6-FAB7-1348-27F71F744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188BF29-DC23-6EC4-D024-FF4D8BF7B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7F6630E-72B2-902B-E9E0-EA7E9A3E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5B10-3F3B-4331-9E5A-8E4658B13552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DFBED64-EA23-4678-5981-681AD18E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A6283B-FF25-7A2E-845C-8BC6C4EE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AC34-B1F7-47F8-A6BD-10DB2B282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68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D626A-035B-B7C2-5CC2-A3A4E672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667203-9EC6-0C76-FB27-81CE2AC9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5B10-3F3B-4331-9E5A-8E4658B13552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A47D68-6033-AECA-7820-5EFCF195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63F350-29C9-7B46-B9A3-11A11CD9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AC34-B1F7-47F8-A6BD-10DB2B282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88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05A4647-0E0B-5465-8210-C6B49335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5B10-3F3B-4331-9E5A-8E4658B13552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6D077B-309C-62EF-C40D-2A6C8C9F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CD6119-1357-8480-374B-268F5869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AC34-B1F7-47F8-A6BD-10DB2B282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67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A81FF-DF06-0664-40CC-D8D35B60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C8A29C-CDCF-051B-1499-07FD9913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6B3D93-F7A1-61A1-D5B5-37D2E41FB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3D36E9-D681-FAC9-538B-1602D555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5B10-3F3B-4331-9E5A-8E4658B13552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A5AB0-357E-D400-4844-5BA81C60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C5A755-E687-EF9D-4802-7C89DC45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AC34-B1F7-47F8-A6BD-10DB2B282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50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B0516-8196-59EB-9D10-AA66ED4E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AA490E1-C43F-857A-8E87-6896102E1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9D3440-BF80-5EBA-7546-A4B501EA5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BE3FB6-A6B3-B38F-9FC3-94605F58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5B10-3F3B-4331-9E5A-8E4658B13552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327C68-9247-05FC-C61A-8055B01F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FC89EB-9AFB-A886-CB11-316DE87C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AC34-B1F7-47F8-A6BD-10DB2B282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27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BC040B-2299-8910-3930-4046B9E3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AA8883-632C-F07C-4FD7-AC93A1ED7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FEAE4A-58FD-5F1C-80A0-A3A1A0106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05B10-3F3B-4331-9E5A-8E4658B13552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76FB93-6A5E-C26F-1F29-4AA43603F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2A95FF-EC0D-03A0-AF28-6A1B5CDE0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AC34-B1F7-47F8-A6BD-10DB2B282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90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49713-C8F0-5198-3083-CDCEC1D24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0549A5-BD9C-EDC5-9B35-53AB35089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24D95C1-2335-5D0F-FC6A-68A95E693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5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1D4006-0CA0-BE6E-42AC-C77F14EA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Kennismaking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8596714-7356-D6BE-CDF3-638D84323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82535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54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946B7D-7836-8B00-882C-1240B95B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Uitnodiging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259FACE-21DC-29BB-1E8C-7949D2EEA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23963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19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D63398-EEE4-4E6A-BEF3-E92924A28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0"/>
            <a:ext cx="12226755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804B24-17AC-406D-9636-1332F5DF9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03156" y="-2460574"/>
            <a:ext cx="6859919" cy="1177723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-864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8000"/>
                </a:schemeClr>
              </a:gs>
              <a:gs pos="99000">
                <a:srgbClr val="000000">
                  <a:alpha val="46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26703">
            <a:off x="1164940" y="1025588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0DF94D-F28F-435E-AD56-C40FC99AF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409782"/>
            <a:ext cx="12221732" cy="444325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11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F952EE-9AAE-4D81-BF98-35DF71334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942096" y="-2872097"/>
            <a:ext cx="6407535" cy="12151737"/>
          </a:xfrm>
          <a:prstGeom prst="rect">
            <a:avLst/>
          </a:prstGeom>
          <a:gradFill>
            <a:gsLst>
              <a:gs pos="1000">
                <a:srgbClr val="000000">
                  <a:alpha val="33000"/>
                </a:srgb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72A1ED-D979-33B9-7C17-AF7E7699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24" y="311513"/>
            <a:ext cx="10638352" cy="1411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Terugkoppeling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verkenning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Noord Holland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46E8187-6E48-CDF6-7BB4-CC0A7800B394}"/>
              </a:ext>
            </a:extLst>
          </p:cNvPr>
          <p:cNvSpPr txBox="1"/>
          <p:nvPr/>
        </p:nvSpPr>
        <p:spPr>
          <a:xfrm>
            <a:off x="5463527" y="2512194"/>
            <a:ext cx="4979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Aanpak…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Wat valt op…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Kernpunten advies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Betekenis voor Noortje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>
                <a:solidFill>
                  <a:schemeClr val="bg1"/>
                </a:solidFill>
              </a:rPr>
              <a:t>Hoe verder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Interesselijst: ik wil meedoen!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3DDC84-EA6C-60D0-C0AF-E8115F56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9111" y="1774298"/>
            <a:ext cx="4686703" cy="44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1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D63398-EEE4-4E6A-BEF3-E92924A28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0"/>
            <a:ext cx="12226755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804B24-17AC-406D-9636-1332F5DF9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03156" y="-2460574"/>
            <a:ext cx="6859919" cy="1177723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-864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8000"/>
                </a:schemeClr>
              </a:gs>
              <a:gs pos="99000">
                <a:srgbClr val="000000">
                  <a:alpha val="46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26703">
            <a:off x="1164940" y="1025588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0DF94D-F28F-435E-AD56-C40FC99AF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409782"/>
            <a:ext cx="12221732" cy="444325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11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F952EE-9AAE-4D81-BF98-35DF71334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942096" y="-2872097"/>
            <a:ext cx="6407535" cy="12151737"/>
          </a:xfrm>
          <a:prstGeom prst="rect">
            <a:avLst/>
          </a:prstGeom>
          <a:gradFill>
            <a:gsLst>
              <a:gs pos="1000">
                <a:srgbClr val="000000">
                  <a:alpha val="33000"/>
                </a:srgb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C698B8-98FE-84DB-D8B3-183221FC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24" y="308008"/>
            <a:ext cx="8307177" cy="179029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Dialoog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hoe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heet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koud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word je er van?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D4789F0-C1A5-8090-32C2-07015C8EFE0E}"/>
              </a:ext>
            </a:extLst>
          </p:cNvPr>
          <p:cNvSpPr txBox="1"/>
          <p:nvPr/>
        </p:nvSpPr>
        <p:spPr>
          <a:xfrm>
            <a:off x="1799924" y="3234087"/>
            <a:ext cx="8219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Als jij nou eerst eens zorgt dat de definitie van ervaringsdeskundigheid goed op papier staat, dan zien we daarna wel verder</a:t>
            </a:r>
          </a:p>
          <a:p>
            <a:pPr marL="342900" indent="-342900">
              <a:buAutoNum type="arabicPeriod" startAt="2"/>
            </a:pPr>
            <a:r>
              <a:rPr lang="nl-NL" dirty="0">
                <a:solidFill>
                  <a:schemeClr val="bg1"/>
                </a:solidFill>
              </a:rPr>
              <a:t>Ik wil wel van hart tot hart praten maar ik heb nog drie gezinnen te gaan en </a:t>
            </a:r>
          </a:p>
          <a:p>
            <a:r>
              <a:rPr lang="nl-NL" dirty="0">
                <a:solidFill>
                  <a:schemeClr val="bg1"/>
                </a:solidFill>
              </a:rPr>
              <a:t>      daarna  moet ik nog tijdschrijven en mijn rapportage doen</a:t>
            </a:r>
          </a:p>
          <a:p>
            <a:pPr marL="342900" indent="-342900">
              <a:buAutoNum type="arabicPeriod" startAt="3"/>
            </a:pPr>
            <a:r>
              <a:rPr lang="nl-NL" dirty="0">
                <a:solidFill>
                  <a:schemeClr val="bg1"/>
                </a:solidFill>
              </a:rPr>
              <a:t>Doe ik al, is niet anders dan anders</a:t>
            </a:r>
          </a:p>
          <a:p>
            <a:r>
              <a:rPr lang="nl-NL" dirty="0">
                <a:solidFill>
                  <a:schemeClr val="bg1"/>
                </a:solidFill>
              </a:rPr>
              <a:t>4.   Het klinkt heel mooi maar realiseer je dat ik dat met mijn doelgroep niet kan doen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827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C569DC-8CFC-E97C-51A6-61CA1211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Challenge: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8D179E-9EB7-6FDB-D4D8-DB833970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Formuleer je eigen ambitie als het gaat om, waar ben je nieuwsgierig naar, wat wil je bereiken. Deze ambitie ga je gebruiken als motor voor verandering. 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Formuleer een kleine opdracht die je deze maand uitvoert. Zorg dat het een opdracht is die haalbaar is in de tijd die je beschikbaar hebt.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Verander tussentijds niets aan de ambitie of je opdracht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Kies 1 tijdstip in de week om het uit te voeren en plan dat in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Voer gedurende een maand deze opdracht uit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Gebruik deze </a:t>
            </a:r>
            <a:r>
              <a:rPr lang="nl-N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handout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jezelf te herinneren aan de opdracht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Wissel uit met je buurman/buurvrouw; geef elkaar je mobiele nummer en whatsapp 30 juni naar elkaar wat je ervaringen zijn.</a:t>
            </a:r>
          </a:p>
        </p:txBody>
      </p:sp>
    </p:spTree>
    <p:extLst>
      <p:ext uri="{BB962C8B-B14F-4D97-AF65-F5344CB8AC3E}">
        <p14:creationId xmlns:p14="http://schemas.microsoft.com/office/powerpoint/2010/main" val="137444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40A57-EC84-2290-3611-80BA5BE0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965A19-BE5F-FBC5-8122-23BB1F71A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nl-NL" sz="3600" dirty="0"/>
              <a:t>Wie wil de opdracht die een buurman/buurvrouw zichzelf gesteld heeft delen?</a:t>
            </a:r>
          </a:p>
          <a:p>
            <a:endParaRPr lang="nl-NL" sz="3600" dirty="0"/>
          </a:p>
          <a:p>
            <a:r>
              <a:rPr lang="nl-NL" sz="3600" dirty="0"/>
              <a:t>Dank voor jullie inbreng!</a:t>
            </a:r>
          </a:p>
        </p:txBody>
      </p:sp>
    </p:spTree>
    <p:extLst>
      <p:ext uri="{BB962C8B-B14F-4D97-AF65-F5344CB8AC3E}">
        <p14:creationId xmlns:p14="http://schemas.microsoft.com/office/powerpoint/2010/main" val="126575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B42F0-67BE-5C40-1D6A-9F9E5384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0CD484B-0804-2677-28B8-AB9482B46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811273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323</Words>
  <Application>Microsoft Macintosh PowerPoint</Application>
  <PresentationFormat>Breedbeeld</PresentationFormat>
  <Paragraphs>39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Kennismaking</vt:lpstr>
      <vt:lpstr>Uitnodiging</vt:lpstr>
      <vt:lpstr>Terugkoppeling verkenning Noord Holland</vt:lpstr>
      <vt:lpstr>Dialoog: hoe heet of koud word je er van? </vt:lpstr>
      <vt:lpstr>Challenge: </vt:lpstr>
      <vt:lpstr>Afsluiting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de workshop  ‘Echt luisteren en gelijkwaardig samenwerken’</dc:title>
  <dc:creator>Marjan de Lange</dc:creator>
  <cp:lastModifiedBy>Wim van der Zwaag</cp:lastModifiedBy>
  <cp:revision>4</cp:revision>
  <dcterms:created xsi:type="dcterms:W3CDTF">2023-06-05T11:49:00Z</dcterms:created>
  <dcterms:modified xsi:type="dcterms:W3CDTF">2023-06-30T14:51:03Z</dcterms:modified>
</cp:coreProperties>
</file>