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613" r:id="rId5"/>
    <p:sldId id="581" r:id="rId6"/>
    <p:sldId id="582" r:id="rId7"/>
    <p:sldId id="583" r:id="rId8"/>
    <p:sldId id="584" r:id="rId9"/>
    <p:sldId id="700" r:id="rId10"/>
    <p:sldId id="712" r:id="rId11"/>
    <p:sldId id="723" r:id="rId12"/>
    <p:sldId id="705" r:id="rId13"/>
    <p:sldId id="707" r:id="rId14"/>
    <p:sldId id="711" r:id="rId15"/>
    <p:sldId id="709" r:id="rId16"/>
    <p:sldId id="754" r:id="rId17"/>
    <p:sldId id="281" r:id="rId18"/>
    <p:sldId id="715" r:id="rId19"/>
    <p:sldId id="257" r:id="rId20"/>
    <p:sldId id="412" r:id="rId21"/>
    <p:sldId id="740" r:id="rId22"/>
    <p:sldId id="750" r:id="rId23"/>
    <p:sldId id="693" r:id="rId24"/>
    <p:sldId id="694" r:id="rId25"/>
    <p:sldId id="696" r:id="rId26"/>
    <p:sldId id="685" r:id="rId27"/>
    <p:sldId id="671" r:id="rId28"/>
    <p:sldId id="688" r:id="rId29"/>
    <p:sldId id="752" r:id="rId30"/>
    <p:sldId id="744" r:id="rId31"/>
    <p:sldId id="745" r:id="rId32"/>
    <p:sldId id="751" r:id="rId33"/>
    <p:sldId id="753" r:id="rId34"/>
    <p:sldId id="746" r:id="rId35"/>
    <p:sldId id="637" r:id="rId36"/>
    <p:sldId id="644" r:id="rId37"/>
    <p:sldId id="645" r:id="rId38"/>
    <p:sldId id="646" r:id="rId39"/>
    <p:sldId id="642" r:id="rId40"/>
    <p:sldId id="643" r:id="rId41"/>
  </p:sldIdLst>
  <p:sldSz cx="9144000" cy="5143500" type="screen16x9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169" d="100"/>
          <a:sy n="169" d="100"/>
        </p:scale>
        <p:origin x="48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6A687E-CF76-4C36-97FE-37526E58D43A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61B64FC6-13E3-43EB-B782-205D759A4F1D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nl-NL"/>
            <a:t> </a:t>
          </a:r>
        </a:p>
      </dgm:t>
    </dgm:pt>
    <dgm:pt modelId="{4B634038-6F91-4A9A-AB3B-BCC875A97849}" type="parTrans" cxnId="{1EAD62B7-683D-4159-9DCD-6DEC56643DA0}">
      <dgm:prSet/>
      <dgm:spPr/>
      <dgm:t>
        <a:bodyPr/>
        <a:lstStyle/>
        <a:p>
          <a:endParaRPr lang="nl-NL"/>
        </a:p>
      </dgm:t>
    </dgm:pt>
    <dgm:pt modelId="{54FDF0D6-523A-4088-9162-D392E5D93D72}" type="sibTrans" cxnId="{1EAD62B7-683D-4159-9DCD-6DEC56643DA0}">
      <dgm:prSet/>
      <dgm:spPr/>
      <dgm:t>
        <a:bodyPr/>
        <a:lstStyle/>
        <a:p>
          <a:endParaRPr lang="nl-NL"/>
        </a:p>
      </dgm:t>
    </dgm:pt>
    <dgm:pt modelId="{42624FE2-94E4-4E18-9F4C-6FB76604281D}">
      <dgm:prSet phldrT="[Teks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nl-NL"/>
        </a:p>
      </dgm:t>
    </dgm:pt>
    <dgm:pt modelId="{D690B1B1-DBC0-4898-B4B4-ADC3B310EC28}" type="sibTrans" cxnId="{7E94323E-DC6F-4285-9F50-35AEF55AB1ED}">
      <dgm:prSet/>
      <dgm:spPr/>
      <dgm:t>
        <a:bodyPr/>
        <a:lstStyle/>
        <a:p>
          <a:endParaRPr lang="nl-NL"/>
        </a:p>
      </dgm:t>
    </dgm:pt>
    <dgm:pt modelId="{297CE4AD-620A-44EC-AB93-096B8D331615}" type="parTrans" cxnId="{7E94323E-DC6F-4285-9F50-35AEF55AB1ED}">
      <dgm:prSet/>
      <dgm:spPr/>
      <dgm:t>
        <a:bodyPr/>
        <a:lstStyle/>
        <a:p>
          <a:endParaRPr lang="nl-NL"/>
        </a:p>
      </dgm:t>
    </dgm:pt>
    <dgm:pt modelId="{A366CEB1-2604-4AE6-859C-1072EAFA2C0F}">
      <dgm:prSet phldrT="[Teks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nl-NL"/>
        </a:p>
      </dgm:t>
    </dgm:pt>
    <dgm:pt modelId="{9121522A-7779-42ED-AD84-5869FD597F94}" type="sibTrans" cxnId="{9EB17089-A31D-4A1C-8656-450EC7916139}">
      <dgm:prSet/>
      <dgm:spPr/>
      <dgm:t>
        <a:bodyPr/>
        <a:lstStyle/>
        <a:p>
          <a:endParaRPr lang="nl-NL"/>
        </a:p>
      </dgm:t>
    </dgm:pt>
    <dgm:pt modelId="{D7781342-165B-4729-BDAC-A17626A322F7}" type="parTrans" cxnId="{9EB17089-A31D-4A1C-8656-450EC7916139}">
      <dgm:prSet/>
      <dgm:spPr/>
      <dgm:t>
        <a:bodyPr/>
        <a:lstStyle/>
        <a:p>
          <a:endParaRPr lang="nl-NL"/>
        </a:p>
      </dgm:t>
    </dgm:pt>
    <dgm:pt modelId="{92E5ECF5-A28B-48F4-BDDB-A538EEB01836}">
      <dgm:prSet phldrT="[Teks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nl-NL"/>
        </a:p>
      </dgm:t>
    </dgm:pt>
    <dgm:pt modelId="{5E9142D4-A531-477D-A47D-4B2A3AE337B9}" type="parTrans" cxnId="{116FDED6-4D12-4016-971A-EEAB397DBBD0}">
      <dgm:prSet/>
      <dgm:spPr/>
      <dgm:t>
        <a:bodyPr/>
        <a:lstStyle/>
        <a:p>
          <a:endParaRPr lang="nl-NL"/>
        </a:p>
      </dgm:t>
    </dgm:pt>
    <dgm:pt modelId="{C68AD117-DD37-48CF-AA21-985E9B5D749D}" type="sibTrans" cxnId="{116FDED6-4D12-4016-971A-EEAB397DBBD0}">
      <dgm:prSet/>
      <dgm:spPr/>
      <dgm:t>
        <a:bodyPr/>
        <a:lstStyle/>
        <a:p>
          <a:endParaRPr lang="nl-NL"/>
        </a:p>
      </dgm:t>
    </dgm:pt>
    <dgm:pt modelId="{E3262B51-A3C0-4840-AA55-B545C9547D6C}">
      <dgm:prSet phldrT="[Teks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nl-NL"/>
        </a:p>
      </dgm:t>
    </dgm:pt>
    <dgm:pt modelId="{62299908-9807-4E5D-AE90-E7AD38DC3E2E}" type="parTrans" cxnId="{668719B6-7796-4F48-B2FB-078842CC2C6D}">
      <dgm:prSet/>
      <dgm:spPr/>
      <dgm:t>
        <a:bodyPr/>
        <a:lstStyle/>
        <a:p>
          <a:endParaRPr lang="nl-NL"/>
        </a:p>
      </dgm:t>
    </dgm:pt>
    <dgm:pt modelId="{05A20F0D-C443-4163-915B-1C43B9903C59}" type="sibTrans" cxnId="{668719B6-7796-4F48-B2FB-078842CC2C6D}">
      <dgm:prSet/>
      <dgm:spPr/>
      <dgm:t>
        <a:bodyPr/>
        <a:lstStyle/>
        <a:p>
          <a:endParaRPr lang="nl-NL"/>
        </a:p>
      </dgm:t>
    </dgm:pt>
    <dgm:pt modelId="{6A68A33A-A140-4971-B9AD-4F7B18968391}" type="pres">
      <dgm:prSet presAssocID="{3E6A687E-CF76-4C36-97FE-37526E58D43A}" presName="compositeShape" presStyleCnt="0">
        <dgm:presLayoutVars>
          <dgm:chMax val="7"/>
          <dgm:dir/>
          <dgm:resizeHandles val="exact"/>
        </dgm:presLayoutVars>
      </dgm:prSet>
      <dgm:spPr/>
    </dgm:pt>
    <dgm:pt modelId="{EDC52AC3-B69F-400D-9D86-679472890540}" type="pres">
      <dgm:prSet presAssocID="{3E6A687E-CF76-4C36-97FE-37526E58D43A}" presName="wedge1" presStyleLbl="node1" presStyleIdx="0" presStyleCnt="5" custLinFactNeighborX="-4020" custLinFactNeighborY="5406"/>
      <dgm:spPr/>
    </dgm:pt>
    <dgm:pt modelId="{80BC1DE6-EEFA-4DB6-9703-ECEB20B0E0AA}" type="pres">
      <dgm:prSet presAssocID="{3E6A687E-CF76-4C36-97FE-37526E58D43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BEAD236A-4CF8-4D2D-9CE5-330A6D4D6E52}" type="pres">
      <dgm:prSet presAssocID="{3E6A687E-CF76-4C36-97FE-37526E58D43A}" presName="wedge2" presStyleLbl="node1" presStyleIdx="1" presStyleCnt="5" custLinFactNeighborX="-1050"/>
      <dgm:spPr/>
    </dgm:pt>
    <dgm:pt modelId="{7536C597-B3E8-4F2B-9D57-7CFD68637ABB}" type="pres">
      <dgm:prSet presAssocID="{3E6A687E-CF76-4C36-97FE-37526E58D43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BFE4246-B4A5-44AD-910A-7BADC06212EE}" type="pres">
      <dgm:prSet presAssocID="{3E6A687E-CF76-4C36-97FE-37526E58D43A}" presName="wedge3" presStyleLbl="node1" presStyleIdx="2" presStyleCnt="5" custLinFactNeighborX="396" custLinFactNeighborY="-1339"/>
      <dgm:spPr/>
    </dgm:pt>
    <dgm:pt modelId="{F4338F29-8733-48EA-8A7D-77E9DC110E2C}" type="pres">
      <dgm:prSet presAssocID="{3E6A687E-CF76-4C36-97FE-37526E58D43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3E031E18-E07E-4F86-ACDB-F5E3F30B9F1B}" type="pres">
      <dgm:prSet presAssocID="{3E6A687E-CF76-4C36-97FE-37526E58D43A}" presName="wedge4" presStyleLbl="node1" presStyleIdx="3" presStyleCnt="5" custScaleX="97004" custScaleY="97004"/>
      <dgm:spPr/>
    </dgm:pt>
    <dgm:pt modelId="{E243E425-072F-4621-831C-B78306029209}" type="pres">
      <dgm:prSet presAssocID="{3E6A687E-CF76-4C36-97FE-37526E58D43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2CA89E6-8193-4977-A76D-8D70359CD142}" type="pres">
      <dgm:prSet presAssocID="{3E6A687E-CF76-4C36-97FE-37526E58D43A}" presName="wedge5" presStyleLbl="node1" presStyleIdx="4" presStyleCnt="5" custLinFactNeighborX="1050" custLinFactNeighborY="630"/>
      <dgm:spPr/>
    </dgm:pt>
    <dgm:pt modelId="{DC34B2A0-3075-4363-9888-21228FA37218}" type="pres">
      <dgm:prSet presAssocID="{3E6A687E-CF76-4C36-97FE-37526E58D43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7E94323E-DC6F-4285-9F50-35AEF55AB1ED}" srcId="{3E6A687E-CF76-4C36-97FE-37526E58D43A}" destId="{42624FE2-94E4-4E18-9F4C-6FB76604281D}" srcOrd="3" destOrd="0" parTransId="{297CE4AD-620A-44EC-AB93-096B8D331615}" sibTransId="{D690B1B1-DBC0-4898-B4B4-ADC3B310EC28}"/>
    <dgm:cxn modelId="{609A953E-C6AA-47E8-B39F-D68DFBD25E6D}" type="presOf" srcId="{42624FE2-94E4-4E18-9F4C-6FB76604281D}" destId="{E243E425-072F-4621-831C-B78306029209}" srcOrd="1" destOrd="0" presId="urn:microsoft.com/office/officeart/2005/8/layout/chart3"/>
    <dgm:cxn modelId="{B88B9F61-93F2-48B1-AE9A-E679329A745A}" type="presOf" srcId="{3E6A687E-CF76-4C36-97FE-37526E58D43A}" destId="{6A68A33A-A140-4971-B9AD-4F7B18968391}" srcOrd="0" destOrd="0" presId="urn:microsoft.com/office/officeart/2005/8/layout/chart3"/>
    <dgm:cxn modelId="{35B19883-24BE-4BCB-9A84-4D244CC6A912}" type="presOf" srcId="{42624FE2-94E4-4E18-9F4C-6FB76604281D}" destId="{3E031E18-E07E-4F86-ACDB-F5E3F30B9F1B}" srcOrd="0" destOrd="0" presId="urn:microsoft.com/office/officeart/2005/8/layout/chart3"/>
    <dgm:cxn modelId="{A6760B85-77A1-4DDB-85FD-B7524BEDFBC4}" type="presOf" srcId="{A366CEB1-2604-4AE6-859C-1072EAFA2C0F}" destId="{DC34B2A0-3075-4363-9888-21228FA37218}" srcOrd="1" destOrd="0" presId="urn:microsoft.com/office/officeart/2005/8/layout/chart3"/>
    <dgm:cxn modelId="{9EB17089-A31D-4A1C-8656-450EC7916139}" srcId="{3E6A687E-CF76-4C36-97FE-37526E58D43A}" destId="{A366CEB1-2604-4AE6-859C-1072EAFA2C0F}" srcOrd="4" destOrd="0" parTransId="{D7781342-165B-4729-BDAC-A17626A322F7}" sibTransId="{9121522A-7779-42ED-AD84-5869FD597F94}"/>
    <dgm:cxn modelId="{C4E37F8A-40BD-4D83-BF78-227DEFC9F52B}" type="presOf" srcId="{61B64FC6-13E3-43EB-B782-205D759A4F1D}" destId="{EDC52AC3-B69F-400D-9D86-679472890540}" srcOrd="0" destOrd="0" presId="urn:microsoft.com/office/officeart/2005/8/layout/chart3"/>
    <dgm:cxn modelId="{668719B6-7796-4F48-B2FB-078842CC2C6D}" srcId="{3E6A687E-CF76-4C36-97FE-37526E58D43A}" destId="{E3262B51-A3C0-4840-AA55-B545C9547D6C}" srcOrd="1" destOrd="0" parTransId="{62299908-9807-4E5D-AE90-E7AD38DC3E2E}" sibTransId="{05A20F0D-C443-4163-915B-1C43B9903C59}"/>
    <dgm:cxn modelId="{8A6F33B6-2B26-4110-94F1-3B3922B986E2}" type="presOf" srcId="{61B64FC6-13E3-43EB-B782-205D759A4F1D}" destId="{80BC1DE6-EEFA-4DB6-9703-ECEB20B0E0AA}" srcOrd="1" destOrd="0" presId="urn:microsoft.com/office/officeart/2005/8/layout/chart3"/>
    <dgm:cxn modelId="{1EAD62B7-683D-4159-9DCD-6DEC56643DA0}" srcId="{3E6A687E-CF76-4C36-97FE-37526E58D43A}" destId="{61B64FC6-13E3-43EB-B782-205D759A4F1D}" srcOrd="0" destOrd="0" parTransId="{4B634038-6F91-4A9A-AB3B-BCC875A97849}" sibTransId="{54FDF0D6-523A-4088-9162-D392E5D93D72}"/>
    <dgm:cxn modelId="{99A01DC8-F9F2-41B6-81AF-C5735C4C0754}" type="presOf" srcId="{A366CEB1-2604-4AE6-859C-1072EAFA2C0F}" destId="{22CA89E6-8193-4977-A76D-8D70359CD142}" srcOrd="0" destOrd="0" presId="urn:microsoft.com/office/officeart/2005/8/layout/chart3"/>
    <dgm:cxn modelId="{7A6867CC-0B95-4BDE-8971-4CB83A10C7FA}" type="presOf" srcId="{E3262B51-A3C0-4840-AA55-B545C9547D6C}" destId="{BEAD236A-4CF8-4D2D-9CE5-330A6D4D6E52}" srcOrd="0" destOrd="0" presId="urn:microsoft.com/office/officeart/2005/8/layout/chart3"/>
    <dgm:cxn modelId="{116FDED6-4D12-4016-971A-EEAB397DBBD0}" srcId="{3E6A687E-CF76-4C36-97FE-37526E58D43A}" destId="{92E5ECF5-A28B-48F4-BDDB-A538EEB01836}" srcOrd="2" destOrd="0" parTransId="{5E9142D4-A531-477D-A47D-4B2A3AE337B9}" sibTransId="{C68AD117-DD37-48CF-AA21-985E9B5D749D}"/>
    <dgm:cxn modelId="{4ED4DFEA-01AB-4219-AD29-37AD58B8EBA7}" type="presOf" srcId="{92E5ECF5-A28B-48F4-BDDB-A538EEB01836}" destId="{F4338F29-8733-48EA-8A7D-77E9DC110E2C}" srcOrd="1" destOrd="0" presId="urn:microsoft.com/office/officeart/2005/8/layout/chart3"/>
    <dgm:cxn modelId="{F1392BEE-DC82-4AE5-9BF7-91BFBD69B171}" type="presOf" srcId="{92E5ECF5-A28B-48F4-BDDB-A538EEB01836}" destId="{2BFE4246-B4A5-44AD-910A-7BADC06212EE}" srcOrd="0" destOrd="0" presId="urn:microsoft.com/office/officeart/2005/8/layout/chart3"/>
    <dgm:cxn modelId="{126A0CFE-DB28-4A45-9C2F-F5D0BB9E6ED0}" type="presOf" srcId="{E3262B51-A3C0-4840-AA55-B545C9547D6C}" destId="{7536C597-B3E8-4F2B-9D57-7CFD68637ABB}" srcOrd="1" destOrd="0" presId="urn:microsoft.com/office/officeart/2005/8/layout/chart3"/>
    <dgm:cxn modelId="{466C4F8D-6A6C-48D6-80A9-AF3A160FAA54}" type="presParOf" srcId="{6A68A33A-A140-4971-B9AD-4F7B18968391}" destId="{EDC52AC3-B69F-400D-9D86-679472890540}" srcOrd="0" destOrd="0" presId="urn:microsoft.com/office/officeart/2005/8/layout/chart3"/>
    <dgm:cxn modelId="{15A9627C-BE47-4335-A770-B6D0C82520B9}" type="presParOf" srcId="{6A68A33A-A140-4971-B9AD-4F7B18968391}" destId="{80BC1DE6-EEFA-4DB6-9703-ECEB20B0E0AA}" srcOrd="1" destOrd="0" presId="urn:microsoft.com/office/officeart/2005/8/layout/chart3"/>
    <dgm:cxn modelId="{7210A940-F1D9-439C-B378-BDF9998D1062}" type="presParOf" srcId="{6A68A33A-A140-4971-B9AD-4F7B18968391}" destId="{BEAD236A-4CF8-4D2D-9CE5-330A6D4D6E52}" srcOrd="2" destOrd="0" presId="urn:microsoft.com/office/officeart/2005/8/layout/chart3"/>
    <dgm:cxn modelId="{89874057-667B-406B-B7D9-C265FA14A813}" type="presParOf" srcId="{6A68A33A-A140-4971-B9AD-4F7B18968391}" destId="{7536C597-B3E8-4F2B-9D57-7CFD68637ABB}" srcOrd="3" destOrd="0" presId="urn:microsoft.com/office/officeart/2005/8/layout/chart3"/>
    <dgm:cxn modelId="{66D2D1EB-DBB5-4C98-A3E2-0CA9070C583F}" type="presParOf" srcId="{6A68A33A-A140-4971-B9AD-4F7B18968391}" destId="{2BFE4246-B4A5-44AD-910A-7BADC06212EE}" srcOrd="4" destOrd="0" presId="urn:microsoft.com/office/officeart/2005/8/layout/chart3"/>
    <dgm:cxn modelId="{792913AF-F5F3-4618-B760-EAEA9D4F1FA5}" type="presParOf" srcId="{6A68A33A-A140-4971-B9AD-4F7B18968391}" destId="{F4338F29-8733-48EA-8A7D-77E9DC110E2C}" srcOrd="5" destOrd="0" presId="urn:microsoft.com/office/officeart/2005/8/layout/chart3"/>
    <dgm:cxn modelId="{B32C4F33-DFE5-4D99-BCF6-E62E9B0B30B0}" type="presParOf" srcId="{6A68A33A-A140-4971-B9AD-4F7B18968391}" destId="{3E031E18-E07E-4F86-ACDB-F5E3F30B9F1B}" srcOrd="6" destOrd="0" presId="urn:microsoft.com/office/officeart/2005/8/layout/chart3"/>
    <dgm:cxn modelId="{EC7AA038-3F8C-455F-BC24-937EA4E95FCC}" type="presParOf" srcId="{6A68A33A-A140-4971-B9AD-4F7B18968391}" destId="{E243E425-072F-4621-831C-B78306029209}" srcOrd="7" destOrd="0" presId="urn:microsoft.com/office/officeart/2005/8/layout/chart3"/>
    <dgm:cxn modelId="{76C7AC50-E653-4270-9D80-74FACD5A52B9}" type="presParOf" srcId="{6A68A33A-A140-4971-B9AD-4F7B18968391}" destId="{22CA89E6-8193-4977-A76D-8D70359CD142}" srcOrd="8" destOrd="0" presId="urn:microsoft.com/office/officeart/2005/8/layout/chart3"/>
    <dgm:cxn modelId="{A5894099-830D-441C-9BFA-77775DA4D4C7}" type="presParOf" srcId="{6A68A33A-A140-4971-B9AD-4F7B18968391}" destId="{DC34B2A0-3075-4363-9888-21228FA37218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52AC3-B69F-400D-9D86-679472890540}">
      <dsp:nvSpPr>
        <dsp:cNvPr id="0" name=""/>
        <dsp:cNvSpPr/>
      </dsp:nvSpPr>
      <dsp:spPr>
        <a:xfrm>
          <a:off x="1119515" y="365280"/>
          <a:ext cx="2917788" cy="2917788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 </a:t>
          </a:r>
        </a:p>
      </dsp:txBody>
      <dsp:txXfrm>
        <a:off x="2615229" y="801212"/>
        <a:ext cx="989964" cy="677343"/>
      </dsp:txXfrm>
    </dsp:sp>
    <dsp:sp modelId="{BEAD236A-4CF8-4D2D-9CE5-330A6D4D6E52}">
      <dsp:nvSpPr>
        <dsp:cNvPr id="0" name=""/>
        <dsp:cNvSpPr/>
      </dsp:nvSpPr>
      <dsp:spPr>
        <a:xfrm>
          <a:off x="1104051" y="348224"/>
          <a:ext cx="2917788" cy="2917788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100" kern="1200"/>
        </a:p>
      </dsp:txBody>
      <dsp:txXfrm>
        <a:off x="3011034" y="1668176"/>
        <a:ext cx="868389" cy="732920"/>
      </dsp:txXfrm>
    </dsp:sp>
    <dsp:sp modelId="{2BFE4246-B4A5-44AD-910A-7BADC06212EE}">
      <dsp:nvSpPr>
        <dsp:cNvPr id="0" name=""/>
        <dsp:cNvSpPr/>
      </dsp:nvSpPr>
      <dsp:spPr>
        <a:xfrm>
          <a:off x="1146242" y="309154"/>
          <a:ext cx="2917788" cy="2917788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700" kern="1200"/>
        </a:p>
      </dsp:txBody>
      <dsp:txXfrm>
        <a:off x="2084103" y="2497496"/>
        <a:ext cx="1042067" cy="625240"/>
      </dsp:txXfrm>
    </dsp:sp>
    <dsp:sp modelId="{3E031E18-E07E-4F86-ACDB-F5E3F30B9F1B}">
      <dsp:nvSpPr>
        <dsp:cNvPr id="0" name=""/>
        <dsp:cNvSpPr/>
      </dsp:nvSpPr>
      <dsp:spPr>
        <a:xfrm>
          <a:off x="1178396" y="391932"/>
          <a:ext cx="2830371" cy="2830371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100" kern="1200"/>
        </a:p>
      </dsp:txBody>
      <dsp:txXfrm>
        <a:off x="1313176" y="1672338"/>
        <a:ext cx="842372" cy="710962"/>
      </dsp:txXfrm>
    </dsp:sp>
    <dsp:sp modelId="{22CA89E6-8193-4977-A76D-8D70359CD142}">
      <dsp:nvSpPr>
        <dsp:cNvPr id="0" name=""/>
        <dsp:cNvSpPr/>
      </dsp:nvSpPr>
      <dsp:spPr>
        <a:xfrm>
          <a:off x="1165325" y="366606"/>
          <a:ext cx="2917788" cy="2917788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100" kern="1200"/>
        </a:p>
      </dsp:txBody>
      <dsp:txXfrm>
        <a:off x="1590835" y="811221"/>
        <a:ext cx="989964" cy="677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Univers 45 Light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Univers 45 Light" charset="0"/>
              </a:defRPr>
            </a:lvl1pPr>
          </a:lstStyle>
          <a:p>
            <a:pPr>
              <a:defRPr/>
            </a:pPr>
            <a:fld id="{1E6AD870-FD8B-6743-A284-C2A5BE1523C4}" type="datetimeFigureOut">
              <a:rPr lang="nl-NL"/>
              <a:pPr>
                <a:defRPr/>
              </a:pPr>
              <a:t>05-07-2023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Univers 45 Light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Univers 45 Light" charset="0"/>
              </a:defRPr>
            </a:lvl1pPr>
          </a:lstStyle>
          <a:p>
            <a:pPr>
              <a:defRPr/>
            </a:pPr>
            <a:fld id="{FF8E03EC-4073-4848-ADE4-B29A5D4032B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1210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Univers 45 Light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Univers 45 Light" charset="0"/>
              </a:defRPr>
            </a:lvl1pPr>
          </a:lstStyle>
          <a:p>
            <a:pPr>
              <a:defRPr/>
            </a:pPr>
            <a:fld id="{A3F16BBB-5E90-A64F-9E92-62F133A038FC}" type="datetimeFigureOut">
              <a:rPr lang="nl-NL"/>
              <a:pPr>
                <a:defRPr/>
              </a:pPr>
              <a:t>05-07-2023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Univers 45 Light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Univers 45 Light" charset="0"/>
              </a:defRPr>
            </a:lvl1pPr>
          </a:lstStyle>
          <a:p>
            <a:pPr>
              <a:defRPr/>
            </a:pPr>
            <a:fld id="{3C40116F-6BB6-B344-A6C2-420187FA5A0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316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45 Light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45 Light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45 Light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45 Light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45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FF717-E21B-48BC-BE08-AC572F13285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4157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pitchFamily="18" charset="0"/>
            </a:endParaRPr>
          </a:p>
        </p:txBody>
      </p:sp>
      <p:sp>
        <p:nvSpPr>
          <p:cNvPr id="54276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nl-NL">
                <a:latin typeface="Times New Roman" pitchFamily="18" charset="0"/>
                <a:ea typeface="ＭＳ Ｐゴシック" pitchFamily="34" charset="-128"/>
              </a:rPr>
              <a:t>VUmc Basispresentatie</a:t>
            </a:r>
          </a:p>
        </p:txBody>
      </p:sp>
      <p:sp>
        <p:nvSpPr>
          <p:cNvPr id="54277" name="Tijdelijke aanduiding voor dianumm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F4A6CA-8C77-45DF-8960-DCF89F1BC184}" type="slidenum">
              <a:rPr lang="en-US" altLang="nl-NL" smtClean="0">
                <a:latin typeface="Times New Roman" pitchFamily="18" charset="0"/>
                <a:ea typeface="ＭＳ Ｐゴシック" pitchFamily="34" charset="-128"/>
              </a:rPr>
              <a:pPr/>
              <a:t>30</a:t>
            </a:fld>
            <a:endParaRPr lang="en-US" altLang="nl-NL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948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nl-NL"/>
              <a:t>VUmc Basispresentatie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A97109-B9AB-43F6-9295-1232D79B3E41}" type="slidenum">
              <a:rPr lang="en-US" altLang="nl-NL" smtClean="0"/>
              <a:pPr/>
              <a:t>32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38228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nl-NL"/>
              <a:t>VUmc Basispresentatie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A97109-B9AB-43F6-9295-1232D79B3E41}" type="slidenum">
              <a:rPr lang="en-US" altLang="nl-NL" smtClean="0"/>
              <a:pPr/>
              <a:t>33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59575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nl-NL"/>
              <a:t>VUmc Basispresentatie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A97109-B9AB-43F6-9295-1232D79B3E41}" type="slidenum">
              <a:rPr lang="en-US" altLang="nl-NL" smtClean="0"/>
              <a:pPr/>
              <a:t>34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86595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45 Light" charset="0"/>
                <a:ea typeface="+mn-ea"/>
                <a:cs typeface="+mn-cs"/>
              </a:rPr>
              <a:t>VUmc Basispresentatie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97109-B9AB-43F6-9295-1232D79B3E41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45 Light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45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92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45 Light" charset="0"/>
                <a:ea typeface="+mn-ea"/>
                <a:cs typeface="+mn-cs"/>
              </a:rPr>
              <a:t>VUmc Basispresentatie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97109-B9AB-43F6-9295-1232D79B3E41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45 Light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45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903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Veel overeenkomsten tussen de GVR en kinderen/jongeren </a:t>
            </a:r>
            <a:r>
              <a:rPr lang="nl-NL"/>
              <a:t>met gedragsstoornissen</a:t>
            </a:r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45 Light" charset="0"/>
                <a:ea typeface="+mn-ea"/>
                <a:cs typeface="+mn-cs"/>
              </a:rPr>
              <a:t>VUmc Basispresentatie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97109-B9AB-43F6-9295-1232D79B3E41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45 Light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45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8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pitchFamily="18" charset="0"/>
            </a:endParaRPr>
          </a:p>
        </p:txBody>
      </p:sp>
      <p:sp>
        <p:nvSpPr>
          <p:cNvPr id="54276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nl-NL">
                <a:latin typeface="Times New Roman" pitchFamily="18" charset="0"/>
                <a:ea typeface="ＭＳ Ｐゴシック" pitchFamily="34" charset="-128"/>
              </a:rPr>
              <a:t>VUmc Basispresentatie</a:t>
            </a:r>
          </a:p>
        </p:txBody>
      </p:sp>
      <p:sp>
        <p:nvSpPr>
          <p:cNvPr id="54277" name="Tijdelijke aanduiding voor dianumm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F4A6CA-8C77-45DF-8960-DCF89F1BC184}" type="slidenum">
              <a:rPr lang="en-US" altLang="nl-NL" smtClean="0">
                <a:latin typeface="Times New Roman" pitchFamily="18" charset="0"/>
                <a:ea typeface="ＭＳ Ｐゴシック" pitchFamily="34" charset="-128"/>
              </a:rPr>
              <a:pPr/>
              <a:t>18</a:t>
            </a:fld>
            <a:endParaRPr lang="en-US" altLang="nl-NL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361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4" indent="0" defTabSz="914400" eaLnBrk="1" hangingPunct="1">
              <a:buClrTx/>
              <a:buSzTx/>
              <a:buFontTx/>
              <a:buNone/>
            </a:pPr>
            <a:r>
              <a:rPr lang="nl-NL" sz="2000">
                <a:latin typeface="Times New Roman" pitchFamily="18" charset="0"/>
              </a:rPr>
              <a:t>Zelfredzaamheid op meerdere leefgebieden: huisvesting, lichamelijke/geestelijke gezondheid, financiën, werk, familierelaties </a:t>
            </a:r>
          </a:p>
          <a:p>
            <a:pPr defTabSz="914400"/>
            <a:endParaRPr lang="nl-NL">
              <a:latin typeface="Times New Roman" pitchFamily="18" charset="0"/>
            </a:endParaRPr>
          </a:p>
        </p:txBody>
      </p:sp>
      <p:sp>
        <p:nvSpPr>
          <p:cNvPr id="70660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nl-NL">
                <a:latin typeface="Times New Roman" pitchFamily="18" charset="0"/>
                <a:ea typeface="ＭＳ Ｐゴシック" pitchFamily="34" charset="-128"/>
              </a:rPr>
              <a:t>VUmc Basispresentatie</a:t>
            </a:r>
          </a:p>
        </p:txBody>
      </p:sp>
      <p:sp>
        <p:nvSpPr>
          <p:cNvPr id="70661" name="Tijdelijke aanduiding voor dianumm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A83882E-084D-49A3-9E27-90D0454C17AB}" type="slidenum">
              <a:rPr lang="en-US" altLang="nl-NL" smtClean="0">
                <a:latin typeface="Times New Roman" pitchFamily="18" charset="0"/>
                <a:ea typeface="ＭＳ Ｐゴシック" pitchFamily="34" charset="-128"/>
              </a:rPr>
              <a:pPr/>
              <a:t>20</a:t>
            </a:fld>
            <a:endParaRPr lang="en-US" altLang="nl-NL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4" indent="0" defTabSz="914400" eaLnBrk="1" hangingPunct="1">
              <a:buClrTx/>
              <a:buSzTx/>
              <a:buFontTx/>
              <a:buNone/>
            </a:pPr>
            <a:r>
              <a:rPr lang="nl-NL" sz="2000">
                <a:latin typeface="Times New Roman" pitchFamily="18" charset="0"/>
              </a:rPr>
              <a:t>Zelfredzaamheid op meerdere leefgebieden: huisvesting, lichamelijke/geestelijke gezondheid, financiën, werk, familierelaties </a:t>
            </a:r>
          </a:p>
          <a:p>
            <a:pPr defTabSz="914400"/>
            <a:endParaRPr lang="nl-NL">
              <a:latin typeface="Times New Roman" pitchFamily="18" charset="0"/>
            </a:endParaRPr>
          </a:p>
        </p:txBody>
      </p:sp>
      <p:sp>
        <p:nvSpPr>
          <p:cNvPr id="70660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nl-NL">
                <a:latin typeface="Times New Roman" pitchFamily="18" charset="0"/>
                <a:ea typeface="ＭＳ Ｐゴシック" pitchFamily="34" charset="-128"/>
              </a:rPr>
              <a:t>VUmc Basispresentatie</a:t>
            </a:r>
          </a:p>
        </p:txBody>
      </p:sp>
      <p:sp>
        <p:nvSpPr>
          <p:cNvPr id="70661" name="Tijdelijke aanduiding voor dianumm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A83882E-084D-49A3-9E27-90D0454C17AB}" type="slidenum">
              <a:rPr lang="en-US" altLang="nl-NL" smtClean="0">
                <a:latin typeface="Times New Roman" pitchFamily="18" charset="0"/>
                <a:ea typeface="ＭＳ Ｐゴシック" pitchFamily="34" charset="-128"/>
              </a:rPr>
              <a:pPr/>
              <a:t>21</a:t>
            </a:fld>
            <a:endParaRPr lang="en-US" altLang="nl-NL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pitchFamily="18" charset="0"/>
            </a:endParaRPr>
          </a:p>
        </p:txBody>
      </p:sp>
      <p:sp>
        <p:nvSpPr>
          <p:cNvPr id="54276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nl-NL">
                <a:latin typeface="Times New Roman" pitchFamily="18" charset="0"/>
                <a:ea typeface="ＭＳ Ｐゴシック" pitchFamily="34" charset="-128"/>
              </a:rPr>
              <a:t>VUmc Basispresentatie</a:t>
            </a:r>
          </a:p>
        </p:txBody>
      </p:sp>
      <p:sp>
        <p:nvSpPr>
          <p:cNvPr id="54277" name="Tijdelijke aanduiding voor dianumm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F4A6CA-8C77-45DF-8960-DCF89F1BC184}" type="slidenum">
              <a:rPr lang="en-US" altLang="nl-NL" smtClean="0">
                <a:latin typeface="Times New Roman" pitchFamily="18" charset="0"/>
                <a:ea typeface="ＭＳ Ｐゴシック" pitchFamily="34" charset="-128"/>
              </a:rPr>
              <a:pPr/>
              <a:t>22</a:t>
            </a:fld>
            <a:endParaRPr lang="en-US" altLang="nl-NL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7A0019-5FDD-4925-BF61-021CCEA6EADC}" type="slidenum">
              <a:rPr lang="nl-NL">
                <a:latin typeface="Times New Roman" pitchFamily="18" charset="0"/>
                <a:ea typeface="Microsoft YaHei" pitchFamily="34" charset="-122"/>
              </a:rPr>
              <a:pPr/>
              <a:t>23</a:t>
            </a:fld>
            <a:endParaRPr lang="nl-NL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4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nl-N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pitchFamily="18" charset="0"/>
            </a:endParaRPr>
          </a:p>
        </p:txBody>
      </p:sp>
      <p:sp>
        <p:nvSpPr>
          <p:cNvPr id="59396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nl-NL">
                <a:latin typeface="Times New Roman" pitchFamily="18" charset="0"/>
                <a:ea typeface="ＭＳ Ｐゴシック" pitchFamily="34" charset="-128"/>
              </a:rPr>
              <a:t>VUmc Basispresentatie</a:t>
            </a:r>
          </a:p>
        </p:txBody>
      </p:sp>
      <p:sp>
        <p:nvSpPr>
          <p:cNvPr id="59397" name="Tijdelijke aanduiding voor dianumm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171F85C-28E3-4795-98B4-7F75D94B4342}" type="slidenum">
              <a:rPr lang="en-US" altLang="nl-NL" smtClean="0">
                <a:latin typeface="Times New Roman" pitchFamily="18" charset="0"/>
                <a:ea typeface="ＭＳ Ｐゴシック" pitchFamily="34" charset="-128"/>
              </a:rPr>
              <a:pPr/>
              <a:t>24</a:t>
            </a:fld>
            <a:endParaRPr lang="en-US" altLang="nl-NL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pitchFamily="18" charset="0"/>
            </a:endParaRPr>
          </a:p>
        </p:txBody>
      </p:sp>
      <p:sp>
        <p:nvSpPr>
          <p:cNvPr id="64516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nl-NL">
                <a:latin typeface="Times New Roman" pitchFamily="18" charset="0"/>
                <a:ea typeface="ＭＳ Ｐゴシック" pitchFamily="34" charset="-128"/>
              </a:rPr>
              <a:t>VUmc Basispresentatie</a:t>
            </a:r>
          </a:p>
        </p:txBody>
      </p:sp>
      <p:sp>
        <p:nvSpPr>
          <p:cNvPr id="64517" name="Tijdelijke aanduiding voor dianumm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6098F75-6ED7-4854-AB8B-17EAA15497A5}" type="slidenum">
              <a:rPr lang="en-US" altLang="nl-NL" smtClean="0">
                <a:latin typeface="Times New Roman" pitchFamily="18" charset="0"/>
                <a:ea typeface="ＭＳ Ｐゴシック" pitchFamily="34" charset="-128"/>
              </a:rPr>
              <a:pPr/>
              <a:t>25</a:t>
            </a:fld>
            <a:endParaRPr lang="en-US" altLang="nl-NL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pitchFamily="18" charset="0"/>
            </a:endParaRPr>
          </a:p>
        </p:txBody>
      </p:sp>
      <p:sp>
        <p:nvSpPr>
          <p:cNvPr id="54276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nl-NL">
                <a:latin typeface="Times New Roman" pitchFamily="18" charset="0"/>
                <a:ea typeface="ＭＳ Ｐゴシック" pitchFamily="34" charset="-128"/>
              </a:rPr>
              <a:t>VUmc Basispresentatie</a:t>
            </a:r>
          </a:p>
        </p:txBody>
      </p:sp>
      <p:sp>
        <p:nvSpPr>
          <p:cNvPr id="54277" name="Tijdelijke aanduiding voor dianumm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F4A6CA-8C77-45DF-8960-DCF89F1BC184}" type="slidenum">
              <a:rPr lang="en-US" altLang="nl-NL" smtClean="0">
                <a:latin typeface="Times New Roman" pitchFamily="18" charset="0"/>
                <a:ea typeface="ＭＳ Ｐゴシック" pitchFamily="34" charset="-128"/>
              </a:rPr>
              <a:pPr/>
              <a:t>26</a:t>
            </a:fld>
            <a:endParaRPr lang="en-US" altLang="nl-NL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35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1"/>
            <a:ext cx="9140824" cy="514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648072" y="4803998"/>
            <a:ext cx="2771800" cy="274637"/>
          </a:xfrm>
          <a:prstGeom prst="rect">
            <a:avLst/>
          </a:prstGeom>
        </p:spPr>
        <p:txBody>
          <a:bodyPr/>
          <a:lstStyle>
            <a:lvl1pPr>
              <a:defRPr sz="1000"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r>
              <a:rPr lang="nl-NL" dirty="0"/>
              <a:t>Titel |  00-00-2018</a:t>
            </a:r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326832" y="4803998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fld id="{A872CAB7-7EE7-5B45-B3B2-F69B23DAD883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r>
              <a:rPr lang="nl-NL" dirty="0"/>
              <a:t>Titel |  00-00-2018</a:t>
            </a:r>
          </a:p>
        </p:txBody>
      </p:sp>
      <p:sp>
        <p:nvSpPr>
          <p:cNvPr id="5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2CAB7-7EE7-5B45-B3B2-F69B23DAD88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44" y="725715"/>
            <a:ext cx="7548538" cy="775103"/>
          </a:xfrm>
          <a:prstGeom prst="rect">
            <a:avLst/>
          </a:prstGeom>
        </p:spPr>
        <p:txBody>
          <a:bodyPr lIns="69113" tIns="34557" rIns="69113" bIns="345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244" y="1693333"/>
            <a:ext cx="7548538" cy="3048000"/>
          </a:xfrm>
          <a:prstGeom prst="rect">
            <a:avLst/>
          </a:prstGeom>
        </p:spPr>
        <p:txBody>
          <a:bodyPr lIns="69113" tIns="34557" rIns="69113" bIns="345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lIns="69119" tIns="34560" rIns="69119" bIns="34560"/>
          <a:lstStyle>
            <a:lvl1pPr>
              <a:defRPr/>
            </a:lvl1pPr>
          </a:lstStyle>
          <a:p>
            <a:pPr>
              <a:defRPr/>
            </a:pPr>
            <a:fld id="{0D782940-8D33-447C-A7C4-3556C1B4B8F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2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0" y="205222"/>
            <a:ext cx="8225280" cy="856530"/>
          </a:xfrm>
          <a:prstGeom prst="rect">
            <a:avLst/>
          </a:prstGeom>
        </p:spPr>
        <p:txBody>
          <a:bodyPr lIns="74055" tIns="37028" rIns="74055" bIns="37028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48072" y="4803999"/>
            <a:ext cx="2771800" cy="274637"/>
          </a:xfrm>
          <a:prstGeom prst="rect">
            <a:avLst/>
          </a:prstGeom>
          <a:ln/>
        </p:spPr>
        <p:txBody>
          <a:bodyPr lIns="74055" tIns="37028" rIns="74055" bIns="37028"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1" y="4685533"/>
            <a:ext cx="2895840" cy="352117"/>
          </a:xfrm>
          <a:prstGeom prst="rect">
            <a:avLst/>
          </a:prstGeom>
          <a:ln/>
        </p:spPr>
        <p:txBody>
          <a:bodyPr lIns="74055" tIns="37028" rIns="74055" bIns="37028"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326832" y="4803999"/>
            <a:ext cx="2133600" cy="274637"/>
          </a:xfrm>
          <a:prstGeom prst="rect">
            <a:avLst/>
          </a:prstGeom>
          <a:ln/>
        </p:spPr>
        <p:txBody>
          <a:bodyPr lIns="74055" tIns="37028" rIns="74055" bIns="37028"/>
          <a:lstStyle>
            <a:lvl1pPr>
              <a:defRPr/>
            </a:lvl1pPr>
          </a:lstStyle>
          <a:p>
            <a:pPr>
              <a:defRPr/>
            </a:pPr>
            <a:fld id="{0BD96D02-FBE8-4CA4-85D0-7F480B04AB1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7695-1CF0-49A5-86CE-F852DE10643D}" type="datetimeFigureOut">
              <a:rPr lang="nl-NL" smtClean="0"/>
              <a:pPr/>
              <a:t>05-07-2023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E6BE8-E01C-43BF-B88A-2060E45A2C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5" y="825070"/>
            <a:ext cx="8074533" cy="994172"/>
          </a:xfrm>
        </p:spPr>
        <p:txBody>
          <a:bodyPr>
            <a:noAutofit/>
          </a:bodyPr>
          <a:lstStyle>
            <a:lvl1pPr>
              <a:defRPr>
                <a:solidFill>
                  <a:srgbClr val="5D639A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1208" y="1819241"/>
            <a:ext cx="8058150" cy="2813481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1725"/>
            </a:lvl1pPr>
            <a:lvl2pPr>
              <a:defRPr sz="1725"/>
            </a:lvl2pPr>
            <a:lvl3pPr>
              <a:defRPr sz="1725"/>
            </a:lvl3pPr>
            <a:lvl4pPr>
              <a:defRPr sz="1725"/>
            </a:lvl4pPr>
            <a:lvl5pPr>
              <a:defRPr sz="1725"/>
            </a:lvl5pPr>
          </a:lstStyle>
          <a:p>
            <a:pPr lvl="0"/>
            <a:r>
              <a:rPr lang="nl-NL" dirty="0"/>
              <a:t>Enter </a:t>
            </a:r>
            <a:r>
              <a:rPr lang="nl-NL" dirty="0" err="1"/>
              <a:t>bullet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here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Example footer | July 2018</a:t>
            </a:r>
          </a:p>
        </p:txBody>
      </p:sp>
    </p:spTree>
    <p:extLst>
      <p:ext uri="{BB962C8B-B14F-4D97-AF65-F5344CB8AC3E}">
        <p14:creationId xmlns:p14="http://schemas.microsoft.com/office/powerpoint/2010/main" val="33825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6326832" y="4803998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fld id="{A872CAB7-7EE7-5B45-B3B2-F69B23DAD883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13" name="Tijdelijke aanduiding voor datum 1"/>
          <p:cNvSpPr>
            <a:spLocks noGrp="1"/>
          </p:cNvSpPr>
          <p:nvPr>
            <p:ph type="dt" sz="half" idx="2"/>
          </p:nvPr>
        </p:nvSpPr>
        <p:spPr>
          <a:xfrm>
            <a:off x="648072" y="4803998"/>
            <a:ext cx="2771800" cy="274637"/>
          </a:xfrm>
          <a:prstGeom prst="rect">
            <a:avLst/>
          </a:prstGeom>
        </p:spPr>
        <p:txBody>
          <a:bodyPr/>
          <a:lstStyle>
            <a:lvl1pPr>
              <a:defRPr sz="1000"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r>
              <a:rPr lang="nl-NL" dirty="0"/>
              <a:t>Titel |  00-00-2018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8" r:id="rId6"/>
    <p:sldLayoutId id="2147483699" r:id="rId7"/>
    <p:sldLayoutId id="2147483700" r:id="rId8"/>
  </p:sldLayoutIdLst>
  <p:hf hdr="0"/>
  <p:txStyles>
    <p:titleStyle>
      <a:lvl1pPr algn="l" defTabSz="685800" rtl="0" eaLnBrk="1" fontAlgn="base" hangingPunct="1">
        <a:spcBef>
          <a:spcPct val="0"/>
        </a:spcBef>
        <a:spcAft>
          <a:spcPct val="0"/>
        </a:spcAft>
        <a:defRPr sz="3300" b="1" i="0" kern="1200" baseline="0">
          <a:solidFill>
            <a:srgbClr val="003741"/>
          </a:solidFill>
          <a:latin typeface="Trebuchet MS" charset="0"/>
          <a:ea typeface="+mj-ea"/>
          <a:cs typeface="+mj-cs"/>
        </a:defRPr>
      </a:lvl1pPr>
      <a:lvl2pPr algn="ctr" defTabSz="6858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 45 Light" charset="0"/>
        </a:defRPr>
      </a:lvl2pPr>
      <a:lvl3pPr algn="ctr" defTabSz="6858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 45 Light" charset="0"/>
        </a:defRPr>
      </a:lvl3pPr>
      <a:lvl4pPr algn="ctr" defTabSz="6858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 45 Light" charset="0"/>
        </a:defRPr>
      </a:lvl4pPr>
      <a:lvl5pPr algn="ctr" defTabSz="6858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 45 Light" charset="0"/>
        </a:defRPr>
      </a:lvl5pPr>
      <a:lvl6pPr marL="457200" algn="ctr" defTabSz="6858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 45 Light" charset="0"/>
        </a:defRPr>
      </a:lvl6pPr>
      <a:lvl7pPr marL="914400" algn="ctr" defTabSz="6858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 45 Light" charset="0"/>
        </a:defRPr>
      </a:lvl7pPr>
      <a:lvl8pPr marL="1371600" algn="ctr" defTabSz="6858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 45 Light" charset="0"/>
        </a:defRPr>
      </a:lvl8pPr>
      <a:lvl9pPr marL="1828800" algn="ctr" defTabSz="6858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 45 Light" charset="0"/>
        </a:defRPr>
      </a:lvl9pPr>
    </p:titleStyle>
    <p:bodyStyle>
      <a:lvl1pPr marL="257175" indent="-257175" algn="l" defTabSz="6858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rgbClr val="003741"/>
          </a:solidFill>
          <a:latin typeface="Trebuchet MS" charset="0"/>
          <a:ea typeface="+mn-ea"/>
          <a:cs typeface="+mn-cs"/>
        </a:defRPr>
      </a:lvl1pPr>
      <a:lvl2pPr marL="557213" indent="-214313" algn="l" defTabSz="6858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 baseline="0">
          <a:solidFill>
            <a:srgbClr val="003741"/>
          </a:solidFill>
          <a:latin typeface="Trebuchet MS" charset="0"/>
          <a:ea typeface="+mn-ea"/>
          <a:cs typeface="+mn-cs"/>
        </a:defRPr>
      </a:lvl2pPr>
      <a:lvl3pPr marL="857250" indent="-171450" algn="l" defTabSz="6858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 baseline="0">
          <a:solidFill>
            <a:srgbClr val="003741"/>
          </a:solidFill>
          <a:latin typeface="Trebuchet MS" charset="0"/>
          <a:ea typeface="+mn-ea"/>
          <a:cs typeface="+mn-cs"/>
        </a:defRPr>
      </a:lvl3pPr>
      <a:lvl4pPr marL="1200150" indent="-171450" algn="l" defTabSz="6858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 baseline="0">
          <a:solidFill>
            <a:srgbClr val="003741"/>
          </a:solidFill>
          <a:latin typeface="Trebuchet MS" charset="0"/>
          <a:ea typeface="+mn-ea"/>
          <a:cs typeface="+mn-cs"/>
        </a:defRPr>
      </a:lvl4pPr>
      <a:lvl5pPr marL="1543050" indent="-171450" algn="l" defTabSz="6858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 baseline="0">
          <a:solidFill>
            <a:srgbClr val="003741"/>
          </a:solidFill>
          <a:latin typeface="Trebuchet MS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D0EB-A511-4DC4-A552-74765306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040" y="6310312"/>
            <a:ext cx="472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CD22FF-CB58-480E-AC63-E0784A4B71CB}" type="slidenum">
              <a:rPr lang="nl-NL" smtClean="0"/>
              <a:pPr/>
              <a:t>1</a:t>
            </a:fld>
            <a:endParaRPr lang="nl-NL" b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3A435-0351-4CDF-A038-440731CD3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87640" y="6310312"/>
            <a:ext cx="3230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C5A84-F5F1-4F13-B494-C738074EC683}" type="datetime1">
              <a:rPr lang="nl-NL" smtClean="0"/>
              <a:pPr/>
              <a:t>05-07-2023</a:t>
            </a:fld>
            <a:endParaRPr lang="nl-NL" b="1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AF05AE0-56A3-591C-0BB1-F54C12090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 descr="Afbeelding met hemel, buitenshuis, huis, gebouw&#10;&#10;Automatisch gegenereerde beschrijving">
            <a:extLst>
              <a:ext uri="{FF2B5EF4-FFF2-40B4-BE49-F238E27FC236}">
                <a16:creationId xmlns:a16="http://schemas.microsoft.com/office/drawing/2014/main" id="{01069794-9354-985A-48C5-F1145E22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8990" cy="514350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17B1AD1-B5D0-0DCC-F778-ADE53230D627}"/>
              </a:ext>
            </a:extLst>
          </p:cNvPr>
          <p:cNvSpPr txBox="1"/>
          <p:nvPr/>
        </p:nvSpPr>
        <p:spPr>
          <a:xfrm>
            <a:off x="7285220" y="1197906"/>
            <a:ext cx="185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Arne Popma</a:t>
            </a:r>
          </a:p>
        </p:txBody>
      </p:sp>
    </p:spTree>
    <p:extLst>
      <p:ext uri="{BB962C8B-B14F-4D97-AF65-F5344CB8AC3E}">
        <p14:creationId xmlns:p14="http://schemas.microsoft.com/office/powerpoint/2010/main" val="454750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159F973-4204-49B8-9C40-687EA2914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F238F4D-C468-4679-94E6-ED6570024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3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A68662-9912-4F5C-8EC7-0A30570A5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48" y="0"/>
            <a:ext cx="6549705" cy="47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0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5377E-D37E-0340-BFA3-733E256990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ACD22FF-CB58-480E-AC63-E0784A4B71CB}" type="slidenum">
              <a:rPr lang="nl-NL" smtClean="0"/>
              <a:pPr/>
              <a:t>13</a:t>
            </a:fld>
            <a:endParaRPr lang="nl-NL" b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A4591-2BFB-C144-9AA7-81D6DAAB5F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840730" y="4732734"/>
            <a:ext cx="242316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AFC5A84-F5F1-4F13-B494-C738074EC683}" type="datetime1">
              <a:rPr lang="nl-NL" smtClean="0"/>
              <a:pPr/>
              <a:t>05-07-2023</a:t>
            </a:fld>
            <a:endParaRPr lang="nl-NL" b="1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28650" y="1369219"/>
            <a:ext cx="8259041" cy="3263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dirty="0"/>
              <a:t>erkenning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minder stress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agency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32C27-9FC1-4A8F-9EBF-5AB820C1BD45}"/>
              </a:ext>
            </a:extLst>
          </p:cNvPr>
          <p:cNvSpPr txBox="1">
            <a:spLocks/>
          </p:cNvSpPr>
          <p:nvPr/>
        </p:nvSpPr>
        <p:spPr>
          <a:xfrm>
            <a:off x="-55721" y="307362"/>
            <a:ext cx="7108031" cy="1158929"/>
          </a:xfrm>
          <a:prstGeom prst="rect">
            <a:avLst/>
          </a:prstGeom>
        </p:spPr>
        <p:txBody>
          <a:bodyPr lIns="69113" tIns="34557" rIns="69113" bIns="34557">
            <a:normAutofit/>
          </a:bodyPr>
          <a:lstStyle>
            <a:lvl1pPr algn="l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 b="1" i="0" kern="1200" baseline="0">
                <a:solidFill>
                  <a:srgbClr val="003741"/>
                </a:solidFill>
                <a:latin typeface="Trebuchet MS" charset="0"/>
                <a:ea typeface="+mj-ea"/>
                <a:cs typeface="+mj-cs"/>
              </a:defRPr>
            </a:lvl1pPr>
            <a:lvl2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2pPr>
            <a:lvl3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3pPr>
            <a:lvl4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4pPr>
            <a:lvl5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5pPr>
            <a:lvl6pPr marL="4572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6pPr>
            <a:lvl7pPr marL="9144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7pPr>
            <a:lvl8pPr marL="13716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8pPr>
            <a:lvl9pPr marL="18288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9pPr>
          </a:lstStyle>
          <a:p>
            <a:r>
              <a:rPr lang="en-US" dirty="0"/>
              <a:t>	Wat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jongeren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ouders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809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6AC339-A966-6845-A9BA-92067CE94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4750594"/>
            <a:ext cx="4336256" cy="357188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latin typeface="Trebuchet MS"/>
              </a:rPr>
              <a:t>Amsterdam Public Health research </a:t>
            </a:r>
            <a:r>
              <a:rPr lang="nl-NL" dirty="0" err="1">
                <a:latin typeface="Trebuchet MS"/>
              </a:rPr>
              <a:t>institute</a:t>
            </a:r>
            <a:r>
              <a:rPr lang="nl-NL" dirty="0">
                <a:latin typeface="Trebuchet MS"/>
              </a:rPr>
              <a:t> | 2021</a:t>
            </a:r>
          </a:p>
        </p:txBody>
      </p:sp>
      <p:pic>
        <p:nvPicPr>
          <p:cNvPr id="1026" name="Picture 2" descr="Samen werken aan een mentaal gezonde samenleving - Trimbos-institu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43300" cy="5143500"/>
          </a:xfrm>
          <a:prstGeom prst="rect">
            <a:avLst/>
          </a:prstGeom>
          <a:noFill/>
        </p:spPr>
      </p:pic>
      <p:pic>
        <p:nvPicPr>
          <p:cNvPr id="9" name="Afbeelding 8" descr="petitie-preventieakkoord-team-geestkrac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7587" y="0"/>
            <a:ext cx="55864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5377E-D37E-0340-BFA3-733E256990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ACD22FF-CB58-480E-AC63-E0784A4B71CB}" type="slidenum">
              <a:rPr lang="nl-NL" smtClean="0"/>
              <a:pPr/>
              <a:t>15</a:t>
            </a:fld>
            <a:endParaRPr lang="nl-NL" b="1"/>
          </a:p>
        </p:txBody>
      </p:sp>
      <p:pic>
        <p:nvPicPr>
          <p:cNvPr id="1026" name="Picture 2" descr="Stoplicht Geluidsmeter">
            <a:extLst>
              <a:ext uri="{FF2B5EF4-FFF2-40B4-BE49-F238E27FC236}">
                <a16:creationId xmlns:a16="http://schemas.microsoft.com/office/drawing/2014/main" id="{EAB273FB-F6F2-40B6-9400-DEF3666A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0"/>
            <a:ext cx="18907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et glas is niet altijd halfvol. - Welkom bij Plus Size Coaching!">
            <a:extLst>
              <a:ext uri="{FF2B5EF4-FFF2-40B4-BE49-F238E27FC236}">
                <a16:creationId xmlns:a16="http://schemas.microsoft.com/office/drawing/2014/main" id="{60DAE9CA-CE3E-4F4F-90EB-E14198A1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áxima bij stichting voor jongeren met mentale problemen: uit taboesfeer  halen">
            <a:extLst>
              <a:ext uri="{FF2B5EF4-FFF2-40B4-BE49-F238E27FC236}">
                <a16:creationId xmlns:a16="http://schemas.microsoft.com/office/drawing/2014/main" id="{9DF5DCD6-9654-467E-8298-20A62EB89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6" y="-117615"/>
            <a:ext cx="9167887" cy="51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2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ep 30">
            <a:extLst>
              <a:ext uri="{FF2B5EF4-FFF2-40B4-BE49-F238E27FC236}">
                <a16:creationId xmlns:a16="http://schemas.microsoft.com/office/drawing/2014/main" id="{7ABD474B-E444-4140-B793-336C5FD69D9E}"/>
              </a:ext>
            </a:extLst>
          </p:cNvPr>
          <p:cNvGrpSpPr/>
          <p:nvPr/>
        </p:nvGrpSpPr>
        <p:grpSpPr>
          <a:xfrm>
            <a:off x="1494571" y="796258"/>
            <a:ext cx="7456064" cy="3562922"/>
            <a:chOff x="485578" y="1074191"/>
            <a:chExt cx="11323213" cy="5438107"/>
          </a:xfrm>
        </p:grpSpPr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D3BECE58-15B8-4459-ADCA-2FBE60DE3B6C}"/>
                </a:ext>
              </a:extLst>
            </p:cNvPr>
            <p:cNvGraphicFramePr/>
            <p:nvPr/>
          </p:nvGraphicFramePr>
          <p:xfrm>
            <a:off x="2519265" y="1074191"/>
            <a:ext cx="8032621" cy="530171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87D042DD-2DDF-4CDF-A9EB-E3D3B2D36798}"/>
                </a:ext>
              </a:extLst>
            </p:cNvPr>
            <p:cNvSpPr/>
            <p:nvPr/>
          </p:nvSpPr>
          <p:spPr>
            <a:xfrm>
              <a:off x="5007293" y="2385189"/>
              <a:ext cx="2880000" cy="2880000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1049ED30-2988-45B8-BD8A-574F8BED0D09}"/>
                </a:ext>
              </a:extLst>
            </p:cNvPr>
            <p:cNvSpPr/>
            <p:nvPr/>
          </p:nvSpPr>
          <p:spPr>
            <a:xfrm>
              <a:off x="4647293" y="2025189"/>
              <a:ext cx="3600000" cy="3600000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FAD035D-2FE2-49CC-985E-1F36B12CCFF4}"/>
                </a:ext>
              </a:extLst>
            </p:cNvPr>
            <p:cNvSpPr/>
            <p:nvPr/>
          </p:nvSpPr>
          <p:spPr>
            <a:xfrm>
              <a:off x="4315286" y="1665189"/>
              <a:ext cx="4320000" cy="4320000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pic>
          <p:nvPicPr>
            <p:cNvPr id="11" name="Graphic 10" descr="Schooljongen">
              <a:extLst>
                <a:ext uri="{FF2B5EF4-FFF2-40B4-BE49-F238E27FC236}">
                  <a16:creationId xmlns:a16="http://schemas.microsoft.com/office/drawing/2014/main" id="{60037024-8639-43C3-8128-C57EF0C74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92203" y="3141963"/>
              <a:ext cx="1166166" cy="1166166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983F7E2-86C2-4360-B24B-0C2B2262364E}"/>
                </a:ext>
              </a:extLst>
            </p:cNvPr>
            <p:cNvSpPr/>
            <p:nvPr/>
          </p:nvSpPr>
          <p:spPr>
            <a:xfrm>
              <a:off x="4282511" y="1852972"/>
              <a:ext cx="4385630" cy="4132217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1274950"/>
                </a:avLst>
              </a:prstTxWarp>
              <a:spAutoFit/>
            </a:bodyPr>
            <a:lstStyle/>
            <a:p>
              <a:pPr algn="ctr"/>
              <a:r>
                <a:rPr lang="nl-NL" sz="105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Maatschappij 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DB811516-B6F6-43B4-862B-2362B09E6E21}"/>
                </a:ext>
              </a:extLst>
            </p:cNvPr>
            <p:cNvSpPr/>
            <p:nvPr/>
          </p:nvSpPr>
          <p:spPr>
            <a:xfrm rot="17382404">
              <a:off x="4670234" y="2526992"/>
              <a:ext cx="2653931" cy="2184813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1804755"/>
                </a:avLst>
              </a:prstTxWarp>
              <a:spAutoFit/>
            </a:bodyPr>
            <a:lstStyle/>
            <a:p>
              <a:pPr algn="ctr"/>
              <a:r>
                <a:rPr lang="nl-NL" sz="105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Kennis en vaardigheden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27F26CCC-FA17-43F3-871A-86C3E6457200}"/>
                </a:ext>
              </a:extLst>
            </p:cNvPr>
            <p:cNvSpPr/>
            <p:nvPr/>
          </p:nvSpPr>
          <p:spPr>
            <a:xfrm rot="2372329">
              <a:off x="5355061" y="2595795"/>
              <a:ext cx="2397948" cy="2225718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1804755"/>
                </a:avLst>
              </a:prstTxWarp>
              <a:spAutoFit/>
            </a:bodyPr>
            <a:lstStyle/>
            <a:p>
              <a:pPr algn="ctr"/>
              <a:r>
                <a:rPr lang="nl-NL" sz="105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Laagdrempelige hulp</a:t>
              </a:r>
            </a:p>
          </p:txBody>
        </p:sp>
        <p:sp>
          <p:nvSpPr>
            <p:cNvPr id="21" name="Bijschrift: lijn zonder rand 20">
              <a:extLst>
                <a:ext uri="{FF2B5EF4-FFF2-40B4-BE49-F238E27FC236}">
                  <a16:creationId xmlns:a16="http://schemas.microsoft.com/office/drawing/2014/main" id="{B18DC31E-A383-43B2-A423-D51CAF184B15}"/>
                </a:ext>
              </a:extLst>
            </p:cNvPr>
            <p:cNvSpPr/>
            <p:nvPr/>
          </p:nvSpPr>
          <p:spPr>
            <a:xfrm>
              <a:off x="8487093" y="1674204"/>
              <a:ext cx="3321698" cy="578497"/>
            </a:xfrm>
            <a:prstGeom prst="callout1">
              <a:avLst>
                <a:gd name="adj1" fmla="val 49395"/>
                <a:gd name="adj2" fmla="val 94"/>
                <a:gd name="adj3" fmla="val 115726"/>
                <a:gd name="adj4" fmla="val -1951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900"/>
                <a:t>Jongeren in Nederland leven in een omgeving waarin ze begrip ervaren, worden ondersteund, waarmee ze zich verbonden voelen en die ruimte biedt aan hun persoonlijke ontwikkeling</a:t>
              </a:r>
              <a:endParaRPr lang="nl-NL" sz="1500"/>
            </a:p>
          </p:txBody>
        </p:sp>
        <p:sp>
          <p:nvSpPr>
            <p:cNvPr id="22" name="Bijschrift: lijn zonder rand 21">
              <a:extLst>
                <a:ext uri="{FF2B5EF4-FFF2-40B4-BE49-F238E27FC236}">
                  <a16:creationId xmlns:a16="http://schemas.microsoft.com/office/drawing/2014/main" id="{DA81B432-1495-4109-9F34-0518873EE3B7}"/>
                </a:ext>
              </a:extLst>
            </p:cNvPr>
            <p:cNvSpPr/>
            <p:nvPr/>
          </p:nvSpPr>
          <p:spPr>
            <a:xfrm>
              <a:off x="485578" y="1860546"/>
              <a:ext cx="3321698" cy="578497"/>
            </a:xfrm>
            <a:prstGeom prst="callout1">
              <a:avLst>
                <a:gd name="adj1" fmla="val 42944"/>
                <a:gd name="adj2" fmla="val 101218"/>
                <a:gd name="adj3" fmla="val 189919"/>
                <a:gd name="adj4" fmla="val 13470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900" dirty="0"/>
                <a:t>Jongeren in Nederland zijn weerbaar en hebben grip op hun mentale gezondheid</a:t>
              </a:r>
              <a:endParaRPr lang="nl-NL" sz="1500" dirty="0"/>
            </a:p>
          </p:txBody>
        </p:sp>
        <p:sp>
          <p:nvSpPr>
            <p:cNvPr id="23" name="Bijschrift: lijn zonder rand 22">
              <a:extLst>
                <a:ext uri="{FF2B5EF4-FFF2-40B4-BE49-F238E27FC236}">
                  <a16:creationId xmlns:a16="http://schemas.microsoft.com/office/drawing/2014/main" id="{D7FD04FE-0311-41E5-A9D7-14A97FCCC15E}"/>
                </a:ext>
              </a:extLst>
            </p:cNvPr>
            <p:cNvSpPr/>
            <p:nvPr/>
          </p:nvSpPr>
          <p:spPr>
            <a:xfrm>
              <a:off x="8187123" y="5397907"/>
              <a:ext cx="3321698" cy="578497"/>
            </a:xfrm>
            <a:prstGeom prst="callout1">
              <a:avLst>
                <a:gd name="adj1" fmla="val 54235"/>
                <a:gd name="adj2" fmla="val -187"/>
                <a:gd name="adj3" fmla="val -77824"/>
                <a:gd name="adj4" fmla="val -3271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900"/>
                <a:t>Jongeren in Nederland hebben optimaal toegang tot (</a:t>
              </a:r>
              <a:r>
                <a:rPr lang="nl-NL" sz="900" err="1"/>
                <a:t>laagdempelige</a:t>
              </a:r>
              <a:r>
                <a:rPr lang="nl-NL" sz="900"/>
                <a:t>) passende hulp</a:t>
              </a:r>
              <a:endParaRPr lang="nl-NL" sz="1500"/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7BD1D6FB-953C-4006-84B7-88B57FCBFCF5}"/>
                </a:ext>
              </a:extLst>
            </p:cNvPr>
            <p:cNvSpPr txBox="1"/>
            <p:nvPr/>
          </p:nvSpPr>
          <p:spPr>
            <a:xfrm>
              <a:off x="4347951" y="1492899"/>
              <a:ext cx="1045144" cy="38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50"/>
                <a:t>Online 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22181654-A6C7-4C0A-AB94-BA6CDB179F78}"/>
                </a:ext>
              </a:extLst>
            </p:cNvPr>
            <p:cNvSpPr txBox="1"/>
            <p:nvPr/>
          </p:nvSpPr>
          <p:spPr>
            <a:xfrm>
              <a:off x="7511028" y="1492899"/>
              <a:ext cx="1045144" cy="38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50"/>
                <a:t>Werk 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D3ECC095-4A82-4F2E-BEAE-8B2AE9AE2FB9}"/>
                </a:ext>
              </a:extLst>
            </p:cNvPr>
            <p:cNvSpPr txBox="1"/>
            <p:nvPr/>
          </p:nvSpPr>
          <p:spPr>
            <a:xfrm>
              <a:off x="8655642" y="4308130"/>
              <a:ext cx="1045144" cy="38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50"/>
                <a:t>Thuis 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BA845E19-93C4-4408-A619-8B8A7EAD318E}"/>
                </a:ext>
              </a:extLst>
            </p:cNvPr>
            <p:cNvSpPr txBox="1"/>
            <p:nvPr/>
          </p:nvSpPr>
          <p:spPr>
            <a:xfrm>
              <a:off x="2802710" y="4317460"/>
              <a:ext cx="1530243" cy="38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50" dirty="0"/>
                <a:t>Vrije tijd/ Wijk 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DC4D02E-1CD2-43E4-B06A-3F3FBD03D1C2}"/>
                </a:ext>
              </a:extLst>
            </p:cNvPr>
            <p:cNvSpPr txBox="1"/>
            <p:nvPr/>
          </p:nvSpPr>
          <p:spPr>
            <a:xfrm>
              <a:off x="5770452" y="6124745"/>
              <a:ext cx="1530243" cy="38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050"/>
                <a:t>Opleiding </a:t>
              </a:r>
            </a:p>
          </p:txBody>
        </p:sp>
      </p:grp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BF68F187-B9F6-45B1-97AA-127B0576F0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539" y="4118836"/>
            <a:ext cx="1158915" cy="941341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7372107C-FB1D-497A-854E-A86FD38C61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017" y="2580336"/>
            <a:ext cx="1722325" cy="1153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2E557D5-88CD-4EB7-A95C-B95F04C99B3B}"/>
              </a:ext>
            </a:extLst>
          </p:cNvPr>
          <p:cNvSpPr txBox="1"/>
          <p:nvPr/>
        </p:nvSpPr>
        <p:spPr>
          <a:xfrm>
            <a:off x="1598455" y="4104049"/>
            <a:ext cx="327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solidFill>
                  <a:schemeClr val="tx2"/>
                </a:solidFill>
              </a:rPr>
              <a:t>Opmerking; als je vanuit de jongeren benaderd zou juist hulpverlening het sluitstuk van goede preventie moeten zijn. Nadenken hoe we dit optimaal visualiseren </a:t>
            </a:r>
          </a:p>
        </p:txBody>
      </p:sp>
    </p:spTree>
    <p:extLst>
      <p:ext uri="{BB962C8B-B14F-4D97-AF65-F5344CB8AC3E}">
        <p14:creationId xmlns:p14="http://schemas.microsoft.com/office/powerpoint/2010/main" val="22872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DCE03-8F9E-4C2B-ABF2-ADBDD27E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713"/>
            <a:ext cx="8229600" cy="572265"/>
          </a:xfrm>
        </p:spPr>
        <p:txBody>
          <a:bodyPr/>
          <a:lstStyle/>
          <a:p>
            <a:r>
              <a:rPr lang="nl-NL" dirty="0"/>
              <a:t>Aanpak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D6AC5AD-DBC7-4373-AC0C-A5548D7E8716}"/>
              </a:ext>
            </a:extLst>
          </p:cNvPr>
          <p:cNvSpPr/>
          <p:nvPr/>
        </p:nvSpPr>
        <p:spPr>
          <a:xfrm>
            <a:off x="5531" y="609160"/>
            <a:ext cx="2867891" cy="4534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A66DCD1-3920-45A0-A583-F66BE672EE5F}"/>
              </a:ext>
            </a:extLst>
          </p:cNvPr>
          <p:cNvSpPr/>
          <p:nvPr/>
        </p:nvSpPr>
        <p:spPr>
          <a:xfrm>
            <a:off x="2876363" y="615990"/>
            <a:ext cx="6276109" cy="45219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3D4E3B-53BB-408F-B30A-A2064F20C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4342"/>
          <a:stretch/>
        </p:blipFill>
        <p:spPr>
          <a:xfrm>
            <a:off x="468260" y="3110156"/>
            <a:ext cx="664454" cy="675000"/>
          </a:xfrm>
          <a:prstGeom prst="ellipse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FCD13DD-9006-4081-9EFF-921338C3D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6541" t="1939" r="14732" b="-1939"/>
          <a:stretch/>
        </p:blipFill>
        <p:spPr>
          <a:xfrm>
            <a:off x="468261" y="1124891"/>
            <a:ext cx="712177" cy="682136"/>
          </a:xfrm>
          <a:prstGeom prst="ellipse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C6F590B-8037-44DE-AB64-D5A049EF74A8}"/>
              </a:ext>
            </a:extLst>
          </p:cNvPr>
          <p:cNvSpPr txBox="1"/>
          <p:nvPr/>
        </p:nvSpPr>
        <p:spPr>
          <a:xfrm>
            <a:off x="201094" y="1864990"/>
            <a:ext cx="15946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/>
              <a:t>1 op de 7 jongeren mentale problemen</a:t>
            </a:r>
          </a:p>
          <a:p>
            <a:r>
              <a:rPr lang="nl-NL" sz="900" dirty="0"/>
              <a:t>1 op de 3 ervaart prestatiedruk</a:t>
            </a:r>
          </a:p>
          <a:p>
            <a:r>
              <a:rPr lang="nl-NL" sz="900" dirty="0"/>
              <a:t>75% van  psychische problemen ontstaat voor 25</a:t>
            </a:r>
            <a:r>
              <a:rPr lang="nl-NL" sz="900" baseline="30000" dirty="0"/>
              <a:t>e</a:t>
            </a:r>
            <a:r>
              <a:rPr lang="nl-NL" sz="900" dirty="0"/>
              <a:t> levensjaar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56BD13A-6133-4751-A611-CB899BB2334F}"/>
              </a:ext>
            </a:extLst>
          </p:cNvPr>
          <p:cNvSpPr txBox="1"/>
          <p:nvPr/>
        </p:nvSpPr>
        <p:spPr>
          <a:xfrm>
            <a:off x="190970" y="3823809"/>
            <a:ext cx="19577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/>
              <a:t>Afgelopen jaren zijn deze mentale klachten onder jongeren toegenomen tot bijna een kwart  van de jongeren die in 2021 aangeeft psychisch ongezond te zijn. </a:t>
            </a:r>
          </a:p>
          <a:p>
            <a:r>
              <a:rPr lang="nl-NL" sz="900" dirty="0"/>
              <a:t>Suïcide: &lt; 30 van 223 in 2016 naar 261 in 2020.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15BC199-6550-4199-90EC-673432EFB4FA}"/>
              </a:ext>
            </a:extLst>
          </p:cNvPr>
          <p:cNvSpPr txBox="1"/>
          <p:nvPr/>
        </p:nvSpPr>
        <p:spPr>
          <a:xfrm>
            <a:off x="2878954" y="1245442"/>
            <a:ext cx="14339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b="1" dirty="0"/>
              <a:t>SPOOR 1</a:t>
            </a:r>
          </a:p>
          <a:p>
            <a:pPr algn="ctr"/>
            <a:r>
              <a:rPr lang="nl-NL" sz="1050" dirty="0"/>
              <a:t>Goede voorbeelden versterken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A5C6C44-02EA-49A8-8E2E-9A2A53872E9E}"/>
              </a:ext>
            </a:extLst>
          </p:cNvPr>
          <p:cNvSpPr txBox="1"/>
          <p:nvPr/>
        </p:nvSpPr>
        <p:spPr>
          <a:xfrm>
            <a:off x="4306435" y="1677399"/>
            <a:ext cx="1433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Randvoorwaarden bepalen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9B7F8E7-8E37-4674-8F21-AE306B88C26E}"/>
              </a:ext>
            </a:extLst>
          </p:cNvPr>
          <p:cNvSpPr txBox="1"/>
          <p:nvPr/>
        </p:nvSpPr>
        <p:spPr>
          <a:xfrm>
            <a:off x="5940556" y="1699034"/>
            <a:ext cx="14339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‘parels’ selecteren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716128B-EEAC-415D-BC01-C40409206C6F}"/>
              </a:ext>
            </a:extLst>
          </p:cNvPr>
          <p:cNvSpPr txBox="1"/>
          <p:nvPr/>
        </p:nvSpPr>
        <p:spPr>
          <a:xfrm>
            <a:off x="7172311" y="1692320"/>
            <a:ext cx="1991222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MIND Young - route: opschalen</a:t>
            </a:r>
          </a:p>
          <a:p>
            <a:pPr algn="ctr"/>
            <a:r>
              <a:rPr lang="nl-NL" sz="1050" dirty="0"/>
              <a:t>Per gemeente</a:t>
            </a:r>
          </a:p>
          <a:p>
            <a:pPr algn="ctr"/>
            <a:r>
              <a:rPr lang="nl-NL" sz="788" i="1" dirty="0"/>
              <a:t>Naam gelieerd aan het programma </a:t>
            </a:r>
            <a:endParaRPr lang="nl-NL" sz="750" i="1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B4306CD-A5DD-467D-A5F6-D06E8EC4B29B}"/>
              </a:ext>
            </a:extLst>
          </p:cNvPr>
          <p:cNvSpPr txBox="1"/>
          <p:nvPr/>
        </p:nvSpPr>
        <p:spPr>
          <a:xfrm>
            <a:off x="2888072" y="2461280"/>
            <a:ext cx="143394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b="1" dirty="0"/>
              <a:t>SPOOR 2</a:t>
            </a:r>
          </a:p>
          <a:p>
            <a:pPr algn="ctr"/>
            <a:r>
              <a:rPr lang="nl-NL" sz="1050" dirty="0"/>
              <a:t>Ontbrekende elementen ontwikkelen</a:t>
            </a:r>
          </a:p>
          <a:p>
            <a:pPr algn="ctr"/>
            <a:r>
              <a:rPr lang="nl-NL" sz="1050" i="1" dirty="0">
                <a:solidFill>
                  <a:schemeClr val="accent5"/>
                </a:solidFill>
              </a:rPr>
              <a:t>MET JONGEREN</a:t>
            </a:r>
            <a:r>
              <a:rPr lang="nl-NL" sz="1050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1B8DADE-113F-439B-86BD-8F5B210C7FDA}"/>
              </a:ext>
            </a:extLst>
          </p:cNvPr>
          <p:cNvSpPr txBox="1"/>
          <p:nvPr/>
        </p:nvSpPr>
        <p:spPr>
          <a:xfrm>
            <a:off x="2886234" y="3783066"/>
            <a:ext cx="1433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Bouwen aan een basis infrastructuur </a:t>
            </a:r>
          </a:p>
        </p:txBody>
      </p:sp>
      <p:cxnSp>
        <p:nvCxnSpPr>
          <p:cNvPr id="24" name="Verbindingslijn: gebogen 23">
            <a:extLst>
              <a:ext uri="{FF2B5EF4-FFF2-40B4-BE49-F238E27FC236}">
                <a16:creationId xmlns:a16="http://schemas.microsoft.com/office/drawing/2014/main" id="{C3E86C2C-E9D0-43C2-94C9-77E6B07037E3}"/>
              </a:ext>
            </a:extLst>
          </p:cNvPr>
          <p:cNvCxnSpPr>
            <a:cxnSpLocks/>
          </p:cNvCxnSpPr>
          <p:nvPr/>
        </p:nvCxnSpPr>
        <p:spPr>
          <a:xfrm flipV="1">
            <a:off x="1484171" y="2866526"/>
            <a:ext cx="930509" cy="85459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ingslijn: gebogen 29">
            <a:extLst>
              <a:ext uri="{FF2B5EF4-FFF2-40B4-BE49-F238E27FC236}">
                <a16:creationId xmlns:a16="http://schemas.microsoft.com/office/drawing/2014/main" id="{5B39301A-812F-4FB3-9077-3012342336DF}"/>
              </a:ext>
            </a:extLst>
          </p:cNvPr>
          <p:cNvCxnSpPr>
            <a:cxnSpLocks/>
          </p:cNvCxnSpPr>
          <p:nvPr/>
        </p:nvCxnSpPr>
        <p:spPr>
          <a:xfrm>
            <a:off x="1441525" y="1742086"/>
            <a:ext cx="915254" cy="849021"/>
          </a:xfrm>
          <a:prstGeom prst="bentConnector3">
            <a:avLst>
              <a:gd name="adj1" fmla="val 5510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Afbeelding 1027">
            <a:extLst>
              <a:ext uri="{FF2B5EF4-FFF2-40B4-BE49-F238E27FC236}">
                <a16:creationId xmlns:a16="http://schemas.microsoft.com/office/drawing/2014/main" id="{8A166C9B-128F-4B73-8BDC-BDEAC8CDD4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62238" y="2373494"/>
            <a:ext cx="675000" cy="675000"/>
          </a:xfrm>
          <a:prstGeom prst="ellipse">
            <a:avLst/>
          </a:prstGeom>
        </p:spPr>
      </p:pic>
      <p:sp>
        <p:nvSpPr>
          <p:cNvPr id="37" name="Tekstvak 36">
            <a:extLst>
              <a:ext uri="{FF2B5EF4-FFF2-40B4-BE49-F238E27FC236}">
                <a16:creationId xmlns:a16="http://schemas.microsoft.com/office/drawing/2014/main" id="{9C8D18FD-7126-403D-8BC5-19C823CA09E8}"/>
              </a:ext>
            </a:extLst>
          </p:cNvPr>
          <p:cNvSpPr txBox="1"/>
          <p:nvPr/>
        </p:nvSpPr>
        <p:spPr>
          <a:xfrm>
            <a:off x="4384281" y="3134830"/>
            <a:ext cx="14339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Prioritering bepalen 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D1E3E93-9B3E-4835-89BE-E96DBA1921E6}"/>
              </a:ext>
            </a:extLst>
          </p:cNvPr>
          <p:cNvSpPr txBox="1"/>
          <p:nvPr/>
        </p:nvSpPr>
        <p:spPr>
          <a:xfrm>
            <a:off x="5872666" y="3134830"/>
            <a:ext cx="1433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Aanpak en programma opstellen 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381E47D-E1F7-4872-812A-0DCED0A43719}"/>
              </a:ext>
            </a:extLst>
          </p:cNvPr>
          <p:cNvSpPr txBox="1"/>
          <p:nvPr/>
        </p:nvSpPr>
        <p:spPr>
          <a:xfrm>
            <a:off x="7444691" y="3145378"/>
            <a:ext cx="1433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Waarmaken </a:t>
            </a:r>
          </a:p>
          <a:p>
            <a:pPr algn="ctr"/>
            <a:r>
              <a:rPr lang="nl-NL" sz="1050" dirty="0"/>
              <a:t>(met partners) 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45A29FA6-276F-4E7A-873D-E893733A138A}"/>
              </a:ext>
            </a:extLst>
          </p:cNvPr>
          <p:cNvSpPr txBox="1"/>
          <p:nvPr/>
        </p:nvSpPr>
        <p:spPr>
          <a:xfrm>
            <a:off x="4337113" y="4295302"/>
            <a:ext cx="1433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Zichtbare/ meetbare resultaten (data)</a:t>
            </a:r>
          </a:p>
        </p:txBody>
      </p:sp>
      <p:cxnSp>
        <p:nvCxnSpPr>
          <p:cNvPr id="1032" name="Rechte verbindingslijn 1031">
            <a:extLst>
              <a:ext uri="{FF2B5EF4-FFF2-40B4-BE49-F238E27FC236}">
                <a16:creationId xmlns:a16="http://schemas.microsoft.com/office/drawing/2014/main" id="{E4CC8E1D-49C4-462A-9A41-C5DB582D5DF3}"/>
              </a:ext>
            </a:extLst>
          </p:cNvPr>
          <p:cNvCxnSpPr/>
          <p:nvPr/>
        </p:nvCxnSpPr>
        <p:spPr>
          <a:xfrm>
            <a:off x="4329842" y="1327985"/>
            <a:ext cx="4050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FA28C3B-D757-4E01-94BB-4C88CA9A4C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652" r="19026"/>
          <a:stretch/>
        </p:blipFill>
        <p:spPr>
          <a:xfrm>
            <a:off x="4721749" y="994504"/>
            <a:ext cx="667097" cy="666962"/>
          </a:xfrm>
          <a:prstGeom prst="ellipse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B7D461A-57C4-4088-ADE9-DAC9D47AFD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4836"/>
          <a:stretch/>
        </p:blipFill>
        <p:spPr>
          <a:xfrm>
            <a:off x="6246658" y="988120"/>
            <a:ext cx="667097" cy="681599"/>
          </a:xfrm>
          <a:prstGeom prst="ellipse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E391E6D-47E8-4FC5-BC63-251EC9A269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6915" r="9777"/>
          <a:stretch/>
        </p:blipFill>
        <p:spPr>
          <a:xfrm>
            <a:off x="7819499" y="956936"/>
            <a:ext cx="667097" cy="673743"/>
          </a:xfrm>
          <a:prstGeom prst="ellipse">
            <a:avLst/>
          </a:prstGeom>
        </p:spPr>
      </p:pic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CFDA377E-9EAF-42E5-B4F3-F05E5E40B54C}"/>
              </a:ext>
            </a:extLst>
          </p:cNvPr>
          <p:cNvCxnSpPr/>
          <p:nvPr/>
        </p:nvCxnSpPr>
        <p:spPr>
          <a:xfrm>
            <a:off x="4363613" y="2770494"/>
            <a:ext cx="4050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Afbeelding 1028">
            <a:extLst>
              <a:ext uri="{FF2B5EF4-FFF2-40B4-BE49-F238E27FC236}">
                <a16:creationId xmlns:a16="http://schemas.microsoft.com/office/drawing/2014/main" id="{1B50BF63-87A1-4A8B-B801-3B4C4A5AF3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1771" t="-1378" r="2955" b="1378"/>
          <a:stretch/>
        </p:blipFill>
        <p:spPr>
          <a:xfrm>
            <a:off x="6246658" y="2419920"/>
            <a:ext cx="684239" cy="675000"/>
          </a:xfrm>
          <a:prstGeom prst="ellipse">
            <a:avLst/>
          </a:prstGeom>
        </p:spPr>
      </p:pic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2FF54-69F7-46CD-B126-368D03DB1B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6156" r="21212"/>
          <a:stretch/>
        </p:blipFill>
        <p:spPr>
          <a:xfrm>
            <a:off x="7823169" y="2419920"/>
            <a:ext cx="676988" cy="675001"/>
          </a:xfrm>
          <a:prstGeom prst="ellipse">
            <a:avLst/>
          </a:prstGeom>
        </p:spPr>
      </p:pic>
      <p:pic>
        <p:nvPicPr>
          <p:cNvPr id="1033" name="Afbeelding 1032">
            <a:extLst>
              <a:ext uri="{FF2B5EF4-FFF2-40B4-BE49-F238E27FC236}">
                <a16:creationId xmlns:a16="http://schemas.microsoft.com/office/drawing/2014/main" id="{DF348BCE-8005-4175-81F9-EFA2C803BC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2677" t="3320" r="8057" b="8472"/>
          <a:stretch/>
        </p:blipFill>
        <p:spPr>
          <a:xfrm>
            <a:off x="4721749" y="2395486"/>
            <a:ext cx="664673" cy="675000"/>
          </a:xfrm>
          <a:prstGeom prst="ellipse">
            <a:avLst/>
          </a:prstGeom>
        </p:spPr>
      </p:pic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45FEAC74-A13E-44CE-806C-B6E54118B66C}"/>
              </a:ext>
            </a:extLst>
          </p:cNvPr>
          <p:cNvCxnSpPr/>
          <p:nvPr/>
        </p:nvCxnSpPr>
        <p:spPr>
          <a:xfrm>
            <a:off x="4387729" y="3983258"/>
            <a:ext cx="4050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Afbeelding 1033">
            <a:extLst>
              <a:ext uri="{FF2B5EF4-FFF2-40B4-BE49-F238E27FC236}">
                <a16:creationId xmlns:a16="http://schemas.microsoft.com/office/drawing/2014/main" id="{80272571-B80F-4DF8-BAB3-80D9157266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547" r="10913"/>
          <a:stretch/>
        </p:blipFill>
        <p:spPr>
          <a:xfrm>
            <a:off x="4689678" y="3608374"/>
            <a:ext cx="667458" cy="675000"/>
          </a:xfrm>
          <a:prstGeom prst="ellipse">
            <a:avLst/>
          </a:prstGeom>
        </p:spPr>
      </p:pic>
      <p:pic>
        <p:nvPicPr>
          <p:cNvPr id="1035" name="Afbeelding 1034">
            <a:extLst>
              <a:ext uri="{FF2B5EF4-FFF2-40B4-BE49-F238E27FC236}">
                <a16:creationId xmlns:a16="http://schemas.microsoft.com/office/drawing/2014/main" id="{13C65549-E406-40FA-8765-52C29CAEAF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8023" t="1440" r="19949" b="27089"/>
          <a:stretch/>
        </p:blipFill>
        <p:spPr>
          <a:xfrm>
            <a:off x="5745266" y="3601150"/>
            <a:ext cx="672201" cy="675000"/>
          </a:xfrm>
          <a:prstGeom prst="ellipse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0A7F6808-3E13-43AC-9778-1727799CCE8D}"/>
              </a:ext>
            </a:extLst>
          </p:cNvPr>
          <p:cNvSpPr txBox="1"/>
          <p:nvPr/>
        </p:nvSpPr>
        <p:spPr>
          <a:xfrm>
            <a:off x="5388429" y="4340089"/>
            <a:ext cx="1433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Structurele financiering/ maatschappelijke businesscase  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6A4AE9D0-838D-4119-8CC8-915A39661F33}"/>
              </a:ext>
            </a:extLst>
          </p:cNvPr>
          <p:cNvSpPr txBox="1"/>
          <p:nvPr/>
        </p:nvSpPr>
        <p:spPr>
          <a:xfrm>
            <a:off x="6712258" y="4409098"/>
            <a:ext cx="11072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Netwerken creëren</a:t>
            </a:r>
          </a:p>
        </p:txBody>
      </p:sp>
      <p:pic>
        <p:nvPicPr>
          <p:cNvPr id="1036" name="Afbeelding 1035">
            <a:extLst>
              <a:ext uri="{FF2B5EF4-FFF2-40B4-BE49-F238E27FC236}">
                <a16:creationId xmlns:a16="http://schemas.microsoft.com/office/drawing/2014/main" id="{318C8728-0382-4657-858F-A260299080E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05598" y="3561528"/>
            <a:ext cx="817444" cy="818255"/>
          </a:xfrm>
          <a:prstGeom prst="ellipse">
            <a:avLst/>
          </a:prstGeom>
        </p:spPr>
      </p:pic>
      <p:sp>
        <p:nvSpPr>
          <p:cNvPr id="40" name="Tekstvak 39">
            <a:extLst>
              <a:ext uri="{FF2B5EF4-FFF2-40B4-BE49-F238E27FC236}">
                <a16:creationId xmlns:a16="http://schemas.microsoft.com/office/drawing/2014/main" id="{BDD49799-C59A-45CC-8642-43F9340F9058}"/>
              </a:ext>
            </a:extLst>
          </p:cNvPr>
          <p:cNvSpPr txBox="1"/>
          <p:nvPr/>
        </p:nvSpPr>
        <p:spPr>
          <a:xfrm>
            <a:off x="7730034" y="4383884"/>
            <a:ext cx="1278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dirty="0"/>
              <a:t>Wetenschappelijke onderbouwing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3ED000-487E-4FFE-9F22-3C3E5796A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11171" y="3657245"/>
            <a:ext cx="675000" cy="675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6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kstvak 43"/>
          <p:cNvSpPr txBox="1">
            <a:spLocks noChangeArrowheads="1"/>
          </p:cNvSpPr>
          <p:nvPr/>
        </p:nvSpPr>
        <p:spPr bwMode="auto">
          <a:xfrm>
            <a:off x="2986619" y="1474901"/>
            <a:ext cx="2622365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nl-NL" sz="7200" dirty="0">
                <a:solidFill>
                  <a:schemeClr val="accent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29418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jongen bij muur to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Afbeelding 4" descr="jongen bij muur to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70322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4D165-D0D9-BF4D-ACBA-7BC9CF02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6" y="1"/>
            <a:ext cx="5850728" cy="1158929"/>
          </a:xfrm>
        </p:spPr>
        <p:txBody>
          <a:bodyPr/>
          <a:lstStyle/>
          <a:p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AB3F0D1B-6733-1F44-A58B-7487252EC9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53290" y="325582"/>
            <a:ext cx="335510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nl-NL" dirty="0"/>
              <a:t>www.bewegingvannul.nl</a:t>
            </a:r>
          </a:p>
        </p:txBody>
      </p:sp>
    </p:spTree>
    <p:extLst>
      <p:ext uri="{BB962C8B-B14F-4D97-AF65-F5344CB8AC3E}">
        <p14:creationId xmlns:p14="http://schemas.microsoft.com/office/powerpoint/2010/main" val="3790268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12626"/>
            <a:ext cx="9681882" cy="595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AB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6" descr="bascule 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6491" y="514149"/>
            <a:ext cx="1616969" cy="34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kstvak 43"/>
          <p:cNvSpPr txBox="1">
            <a:spLocks noChangeArrowheads="1"/>
          </p:cNvSpPr>
          <p:nvPr/>
        </p:nvSpPr>
        <p:spPr bwMode="auto">
          <a:xfrm>
            <a:off x="2986619" y="1474901"/>
            <a:ext cx="2622365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nl-NL" sz="7200" dirty="0">
                <a:solidFill>
                  <a:schemeClr val="accent2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6481" y="1233490"/>
            <a:ext cx="8228160" cy="3395877"/>
          </a:xfrm>
          <a:prstGeom prst="rect">
            <a:avLst/>
          </a:prstGeom>
        </p:spPr>
        <p:txBody>
          <a:bodyPr lIns="74055" tIns="0" rIns="74055" bIns="37028" anchor="ctr"/>
          <a:lstStyle/>
          <a:p>
            <a:pPr eaLnBrk="1"/>
            <a:endParaRPr lang="nl-NL"/>
          </a:p>
        </p:txBody>
      </p:sp>
      <p:pic>
        <p:nvPicPr>
          <p:cNvPr id="4" name="Afbeelding 3" descr="ADAMAS 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6" descr="bascule 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6491" y="514149"/>
            <a:ext cx="1616969" cy="34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kstvak 43"/>
          <p:cNvSpPr txBox="1">
            <a:spLocks noChangeArrowheads="1"/>
          </p:cNvSpPr>
          <p:nvPr/>
        </p:nvSpPr>
        <p:spPr bwMode="auto">
          <a:xfrm>
            <a:off x="2986619" y="1474901"/>
            <a:ext cx="2622365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nl-NL" sz="7200" dirty="0">
                <a:solidFill>
                  <a:schemeClr val="accent2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4139952" y="3075806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Moderated Online Social Therapy - Orygen, Revolution in Mind">
            <a:extLst>
              <a:ext uri="{FF2B5EF4-FFF2-40B4-BE49-F238E27FC236}">
                <a16:creationId xmlns:a16="http://schemas.microsoft.com/office/drawing/2014/main" id="{03C8626D-7C8E-4449-814E-F60955C3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58" y="975364"/>
            <a:ext cx="2493283" cy="38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kstvak 43"/>
          <p:cNvSpPr txBox="1">
            <a:spLocks noChangeArrowheads="1"/>
          </p:cNvSpPr>
          <p:nvPr/>
        </p:nvSpPr>
        <p:spPr bwMode="auto">
          <a:xfrm>
            <a:off x="2986619" y="1474901"/>
            <a:ext cx="2622365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nl-NL" sz="7200" dirty="0">
                <a:solidFill>
                  <a:schemeClr val="accent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5886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5377E-D37E-0340-BFA3-733E256990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ACD22FF-CB58-480E-AC63-E0784A4B71CB}" type="slidenum">
              <a:rPr lang="nl-NL" smtClean="0"/>
              <a:pPr/>
              <a:t>27</a:t>
            </a:fld>
            <a:endParaRPr lang="nl-NL" b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A4591-2BFB-C144-9AA7-81D6DAAB5F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840730" y="4732734"/>
            <a:ext cx="242316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AFC5A84-F5F1-4F13-B494-C738074EC683}" type="datetime1">
              <a:rPr lang="nl-NL" smtClean="0"/>
              <a:pPr/>
              <a:t>05-07-2023</a:t>
            </a:fld>
            <a:endParaRPr lang="nl-NL" b="1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28650" y="1369219"/>
            <a:ext cx="8259041" cy="3263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dirty="0"/>
              <a:t>erkenning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minder stress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agency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32C27-9FC1-4A8F-9EBF-5AB820C1BD45}"/>
              </a:ext>
            </a:extLst>
          </p:cNvPr>
          <p:cNvSpPr txBox="1">
            <a:spLocks/>
          </p:cNvSpPr>
          <p:nvPr/>
        </p:nvSpPr>
        <p:spPr>
          <a:xfrm>
            <a:off x="-55721" y="307362"/>
            <a:ext cx="7108031" cy="1158929"/>
          </a:xfrm>
          <a:prstGeom prst="rect">
            <a:avLst/>
          </a:prstGeom>
        </p:spPr>
        <p:txBody>
          <a:bodyPr lIns="69113" tIns="34557" rIns="69113" bIns="34557">
            <a:normAutofit/>
          </a:bodyPr>
          <a:lstStyle>
            <a:lvl1pPr algn="l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 b="1" i="0" kern="1200" baseline="0">
                <a:solidFill>
                  <a:srgbClr val="003741"/>
                </a:solidFill>
                <a:latin typeface="Trebuchet MS" charset="0"/>
                <a:ea typeface="+mj-ea"/>
                <a:cs typeface="+mj-cs"/>
              </a:defRPr>
            </a:lvl1pPr>
            <a:lvl2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2pPr>
            <a:lvl3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3pPr>
            <a:lvl4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4pPr>
            <a:lvl5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5pPr>
            <a:lvl6pPr marL="4572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6pPr>
            <a:lvl7pPr marL="9144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7pPr>
            <a:lvl8pPr marL="13716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8pPr>
            <a:lvl9pPr marL="18288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9pPr>
          </a:lstStyle>
          <a:p>
            <a:r>
              <a:rPr lang="en-US" dirty="0"/>
              <a:t>	Wat </a:t>
            </a:r>
            <a:r>
              <a:rPr lang="en-US" dirty="0" err="1"/>
              <a:t>willen</a:t>
            </a:r>
            <a:r>
              <a:rPr lang="en-US" dirty="0"/>
              <a:t> professionals?</a:t>
            </a:r>
          </a:p>
        </p:txBody>
      </p:sp>
    </p:spTree>
    <p:extLst>
      <p:ext uri="{BB962C8B-B14F-4D97-AF65-F5344CB8AC3E}">
        <p14:creationId xmlns:p14="http://schemas.microsoft.com/office/powerpoint/2010/main" val="1273303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5377E-D37E-0340-BFA3-733E256990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ACD22FF-CB58-480E-AC63-E0784A4B71CB}" type="slidenum">
              <a:rPr lang="nl-NL" smtClean="0"/>
              <a:pPr/>
              <a:t>28</a:t>
            </a:fld>
            <a:endParaRPr lang="nl-NL" b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A4591-2BFB-C144-9AA7-81D6DAAB5F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840730" y="4732734"/>
            <a:ext cx="242316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AFC5A84-F5F1-4F13-B494-C738074EC683}" type="datetime1">
              <a:rPr lang="nl-NL" smtClean="0"/>
              <a:pPr/>
              <a:t>05-07-2023</a:t>
            </a:fld>
            <a:endParaRPr lang="nl-NL" b="1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28650" y="1369219"/>
            <a:ext cx="8259041" cy="3263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dirty="0"/>
              <a:t>erkenning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minder stress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agency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32C27-9FC1-4A8F-9EBF-5AB820C1BD45}"/>
              </a:ext>
            </a:extLst>
          </p:cNvPr>
          <p:cNvSpPr txBox="1">
            <a:spLocks/>
          </p:cNvSpPr>
          <p:nvPr/>
        </p:nvSpPr>
        <p:spPr>
          <a:xfrm>
            <a:off x="-55721" y="307362"/>
            <a:ext cx="7108031" cy="1158929"/>
          </a:xfrm>
          <a:prstGeom prst="rect">
            <a:avLst/>
          </a:prstGeom>
        </p:spPr>
        <p:txBody>
          <a:bodyPr lIns="69113" tIns="34557" rIns="69113" bIns="34557">
            <a:normAutofit/>
          </a:bodyPr>
          <a:lstStyle>
            <a:lvl1pPr algn="l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 b="1" i="0" kern="1200" baseline="0">
                <a:solidFill>
                  <a:srgbClr val="003741"/>
                </a:solidFill>
                <a:latin typeface="Trebuchet MS" charset="0"/>
                <a:ea typeface="+mj-ea"/>
                <a:cs typeface="+mj-cs"/>
              </a:defRPr>
            </a:lvl1pPr>
            <a:lvl2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2pPr>
            <a:lvl3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3pPr>
            <a:lvl4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4pPr>
            <a:lvl5pPr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5pPr>
            <a:lvl6pPr marL="4572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6pPr>
            <a:lvl7pPr marL="9144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7pPr>
            <a:lvl8pPr marL="13716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8pPr>
            <a:lvl9pPr marL="1828800" algn="ctr" defTabSz="6858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Univers 45 Light" charset="0"/>
              </a:defRPr>
            </a:lvl9pPr>
          </a:lstStyle>
          <a:p>
            <a:r>
              <a:rPr lang="en-US" dirty="0"/>
              <a:t>	Wat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jongeren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ouders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636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Afbeelding met logo&#10;&#10;Automatisch gegenereerde beschrijving">
            <a:extLst>
              <a:ext uri="{FF2B5EF4-FFF2-40B4-BE49-F238E27FC236}">
                <a16:creationId xmlns:a16="http://schemas.microsoft.com/office/drawing/2014/main" id="{1DEDE53F-A862-A689-6F11-4F7510B74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2" y="1686264"/>
            <a:ext cx="7584139" cy="22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3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4D165-D0D9-BF4D-ACBA-7BC9CF02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6" y="1"/>
            <a:ext cx="5850728" cy="1158929"/>
          </a:xfrm>
        </p:spPr>
        <p:txBody>
          <a:bodyPr/>
          <a:lstStyle/>
          <a:p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53291" y="325582"/>
            <a:ext cx="22860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nl-NL" dirty="0" err="1"/>
              <a:t>www.bewegingvannul.nl</a:t>
            </a:r>
            <a:endParaRPr lang="nl-NL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94B5B2C-56E0-C846-9AD6-FFE6225786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1190"/>
            <a:ext cx="9143999" cy="51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85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kstvak 43"/>
          <p:cNvSpPr txBox="1">
            <a:spLocks noChangeArrowheads="1"/>
          </p:cNvSpPr>
          <p:nvPr/>
        </p:nvSpPr>
        <p:spPr bwMode="auto">
          <a:xfrm>
            <a:off x="2986619" y="1474901"/>
            <a:ext cx="2622365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nl-NL" sz="7200" dirty="0">
                <a:solidFill>
                  <a:schemeClr val="accent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93183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" descr="Afbeelding met diagram, tekst&#10;&#10;Automatisch gegenereerde beschrijving">
            <a:extLst>
              <a:ext uri="{FF2B5EF4-FFF2-40B4-BE49-F238E27FC236}">
                <a16:creationId xmlns:a16="http://schemas.microsoft.com/office/drawing/2014/main" id="{851983B3-B020-41E7-5B5C-7131717A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241" y="1082638"/>
            <a:ext cx="3583641" cy="32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84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5" descr="bf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33275" y="1147208"/>
            <a:ext cx="7010725" cy="399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119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 deze presentatie</a:t>
            </a:r>
          </a:p>
        </p:txBody>
      </p:sp>
      <p:sp>
        <p:nvSpPr>
          <p:cNvPr id="7" name="Rechthoek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119" tIns="34560" rIns="69119" bIns="34560" numCol="1" rtlCol="0" anchor="t" anchorCtr="0" compatLnSpc="1">
            <a:prstTxWarp prst="textNoShape">
              <a:avLst/>
            </a:prstTxWarp>
          </a:bodyPr>
          <a:lstStyle/>
          <a:p>
            <a:pPr defTabSz="691195"/>
            <a:endParaRPr lang="nl-NL" dirty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6" name="Tijdelijke aanduiding voor inhoud 5" descr="bfg dream catch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1662"/>
            <a:ext cx="6218747" cy="5143501"/>
          </a:xfrm>
        </p:spPr>
      </p:pic>
    </p:spTree>
    <p:extLst>
      <p:ext uri="{BB962C8B-B14F-4D97-AF65-F5344CB8AC3E}">
        <p14:creationId xmlns:p14="http://schemas.microsoft.com/office/powerpoint/2010/main" val="4195366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 deze presentatie</a:t>
            </a:r>
          </a:p>
        </p:txBody>
      </p:sp>
      <p:pic>
        <p:nvPicPr>
          <p:cNvPr id="6" name="Tijdelijke aanduiding voor inhoud 5" descr="bfgdreamcatch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3499"/>
          </a:xfrm>
        </p:spPr>
      </p:pic>
    </p:spTree>
    <p:extLst>
      <p:ext uri="{BB962C8B-B14F-4D97-AF65-F5344CB8AC3E}">
        <p14:creationId xmlns:p14="http://schemas.microsoft.com/office/powerpoint/2010/main" val="1290670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 deze presentatie</a:t>
            </a:r>
          </a:p>
        </p:txBody>
      </p:sp>
      <p:sp>
        <p:nvSpPr>
          <p:cNvPr id="7" name="Rechthoek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119" tIns="34560" rIns="69119" bIns="345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911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" name="Afbeelding 4" descr="Dreamblow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127" y="555526"/>
            <a:ext cx="8505052" cy="42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24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 deze presentatie</a:t>
            </a:r>
          </a:p>
        </p:txBody>
      </p:sp>
      <p:sp>
        <p:nvSpPr>
          <p:cNvPr id="7" name="Rechthoek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119" tIns="34560" rIns="69119" bIns="345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911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Afbeelding 8" descr="Bad gia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7456" y="28592"/>
            <a:ext cx="4686544" cy="508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9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 deze presentatie</a:t>
            </a:r>
          </a:p>
        </p:txBody>
      </p:sp>
      <p:sp>
        <p:nvSpPr>
          <p:cNvPr id="7" name="Rechthoek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119" tIns="34560" rIns="69119" bIns="345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911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6" name="Afbeelding 5" descr="qu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522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2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4D165-D0D9-BF4D-ACBA-7BC9CF02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6" y="1"/>
            <a:ext cx="5850728" cy="1158929"/>
          </a:xfrm>
        </p:spPr>
        <p:txBody>
          <a:bodyPr/>
          <a:lstStyle/>
          <a:p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53291" y="325582"/>
            <a:ext cx="22860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nl-NL" dirty="0" err="1"/>
              <a:t>www.bewegingvannul.nl</a:t>
            </a:r>
            <a:endParaRPr lang="nl-NL" dirty="0"/>
          </a:p>
        </p:txBody>
      </p:sp>
      <p:pic>
        <p:nvPicPr>
          <p:cNvPr id="8" name="Picture 4" descr="Diagram&#10;&#10;Description automatically generated">
            <a:extLst>
              <a:ext uri="{FF2B5EF4-FFF2-40B4-BE49-F238E27FC236}">
                <a16:creationId xmlns:a16="http://schemas.microsoft.com/office/drawing/2014/main" id="{3FB74B45-5C2C-FE41-8B9D-DEE084916A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885"/>
            <a:ext cx="9144000" cy="515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10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4D165-D0D9-BF4D-ACBA-7BC9CF02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6" y="1"/>
            <a:ext cx="5850728" cy="1158929"/>
          </a:xfrm>
        </p:spPr>
        <p:txBody>
          <a:bodyPr/>
          <a:lstStyle/>
          <a:p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53291" y="325582"/>
            <a:ext cx="22860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nl-NL" dirty="0" err="1"/>
              <a:t>www.bewegingvannul.nl</a:t>
            </a:r>
            <a:endParaRPr lang="nl-NL" dirty="0"/>
          </a:p>
        </p:txBody>
      </p:sp>
      <p:pic>
        <p:nvPicPr>
          <p:cNvPr id="9" name="Picture 5" descr="Diagram&#10;&#10;Description automatically generated">
            <a:extLst>
              <a:ext uri="{FF2B5EF4-FFF2-40B4-BE49-F238E27FC236}">
                <a16:creationId xmlns:a16="http://schemas.microsoft.com/office/drawing/2014/main" id="{089FF944-12D4-3B40-A269-A850D79636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5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jongen bij muur to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Afbeelding 4" descr="jongen bij muur to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70322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Graph 1_li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43558"/>
            <a:ext cx="6696744" cy="376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43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Dahlgren and Whitehead (1991) model of the determinants of health |  Download Scientific Diagra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777" y="915566"/>
            <a:ext cx="6172445" cy="368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6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48E207A8-B039-4708-B2A0-8CBB08FA8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7587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19040"/>
      </p:ext>
    </p:extLst>
  </p:cSld>
  <p:clrMapOvr>
    <a:masterClrMapping/>
  </p:clrMapOvr>
</p:sld>
</file>

<file path=ppt/theme/theme1.xml><?xml version="1.0" encoding="utf-8"?>
<a:theme xmlns:a="http://schemas.openxmlformats.org/drawingml/2006/main" name="PP Template UMC 16-9 Engels">
  <a:themeElements>
    <a:clrScheme name="Aangepast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UMC 16-9 Engels.potx" id="{97BA2CDC-1802-E740-92E9-51A5370227CF}" vid="{396B9353-26E3-B445-948A-2999BFF03765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DEDC04C888A248B1CCCAA71421A896" ma:contentTypeVersion="9" ma:contentTypeDescription="Een nieuw document maken." ma:contentTypeScope="" ma:versionID="95ce6ba1d4914656e5de0c421d6f7573">
  <xsd:schema xmlns:xsd="http://www.w3.org/2001/XMLSchema" xmlns:xs="http://www.w3.org/2001/XMLSchema" xmlns:p="http://schemas.microsoft.com/office/2006/metadata/properties" xmlns:ns3="168bb802-4c17-4b5c-850e-027e0bda5caa" targetNamespace="http://schemas.microsoft.com/office/2006/metadata/properties" ma:root="true" ma:fieldsID="05ca6d76406c40ddd07f78816c8debec" ns3:_="">
    <xsd:import namespace="168bb802-4c17-4b5c-850e-027e0bda5c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bb802-4c17-4b5c-850e-027e0bda5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872D02-9FE0-4130-B186-22D21402E39A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168bb802-4c17-4b5c-850e-027e0bda5ca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256F148-883E-4743-9D27-BB3DEE4213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8bb802-4c17-4b5c-850e-027e0bda5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443349-7075-4831-B811-FE5F3E8188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399</Words>
  <Application>Microsoft Macintosh PowerPoint</Application>
  <PresentationFormat>Diavoorstelling (16:9)</PresentationFormat>
  <Paragraphs>117</Paragraphs>
  <Slides>37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4" baseType="lpstr">
      <vt:lpstr>Arial</vt:lpstr>
      <vt:lpstr>Calibri</vt:lpstr>
      <vt:lpstr>Times New Roman</vt:lpstr>
      <vt:lpstr>Trebuchet MS</vt:lpstr>
      <vt:lpstr>Trebuchet MS Standaard</vt:lpstr>
      <vt:lpstr>Univers 45 Light</vt:lpstr>
      <vt:lpstr>PP Template UMC 16-9 Engels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Aanpak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Inhoud van deze presentatie</vt:lpstr>
      <vt:lpstr>Inhoud van deze presentatie</vt:lpstr>
      <vt:lpstr>Inhoud van deze presentatie</vt:lpstr>
      <vt:lpstr>Inhoud van deze presentatie</vt:lpstr>
      <vt:lpstr>Inhoud van deze 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Popma</dc:creator>
  <cp:lastModifiedBy>Wim van der Zwaag</cp:lastModifiedBy>
  <cp:revision>17</cp:revision>
  <dcterms:modified xsi:type="dcterms:W3CDTF">2023-07-05T14:15:02Z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0x01010088DEDC04C888A248B1CCCAA71421A896</vt:lpwstr>
  </property>
</Properties>
</file>